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31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184" y="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E93C6C-7E9B-4772-80FE-7931820BC586}" type="doc">
      <dgm:prSet loTypeId="urn:microsoft.com/office/officeart/2005/8/layout/default" loCatId="Inbox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6DC99AC8-8021-4A14-8182-607F89AA18E2}">
      <dgm:prSet/>
      <dgm:spPr/>
      <dgm:t>
        <a:bodyPr/>
        <a:lstStyle/>
        <a:p>
          <a:r>
            <a:rPr lang="en-GB" dirty="0"/>
            <a:t>You are in a hot air balloon which is losing height rapidly and will soon crash because it is too heavy</a:t>
          </a:r>
          <a:endParaRPr lang="en-US" dirty="0"/>
        </a:p>
      </dgm:t>
    </dgm:pt>
    <dgm:pt modelId="{C060D6C9-DBDA-48D7-AA04-32C5A5BCF143}" type="parTrans" cxnId="{AE6F4E39-9489-4ECD-B575-B096F7446F27}">
      <dgm:prSet/>
      <dgm:spPr/>
      <dgm:t>
        <a:bodyPr/>
        <a:lstStyle/>
        <a:p>
          <a:endParaRPr lang="en-US"/>
        </a:p>
      </dgm:t>
    </dgm:pt>
    <dgm:pt modelId="{2E8543E1-3310-4ABD-8343-4114CB376772}" type="sibTrans" cxnId="{AE6F4E39-9489-4ECD-B575-B096F7446F27}">
      <dgm:prSet/>
      <dgm:spPr/>
      <dgm:t>
        <a:bodyPr/>
        <a:lstStyle/>
        <a:p>
          <a:endParaRPr lang="en-US"/>
        </a:p>
      </dgm:t>
    </dgm:pt>
    <dgm:pt modelId="{DE743871-7F6E-403E-BAA7-C54B61DF4D53}">
      <dgm:prSet/>
      <dgm:spPr/>
      <dgm:t>
        <a:bodyPr/>
        <a:lstStyle/>
        <a:p>
          <a:r>
            <a:rPr lang="en-GB" dirty="0"/>
            <a:t>You have to get rid of seven of the passengers! Who will you choose? </a:t>
          </a:r>
          <a:endParaRPr lang="en-US" dirty="0"/>
        </a:p>
      </dgm:t>
    </dgm:pt>
    <dgm:pt modelId="{CA6C3C91-07F8-4FA1-B362-A3A46B369835}" type="parTrans" cxnId="{426CA791-E921-4754-AB96-07AEF49ED2F5}">
      <dgm:prSet/>
      <dgm:spPr/>
      <dgm:t>
        <a:bodyPr/>
        <a:lstStyle/>
        <a:p>
          <a:endParaRPr lang="en-US"/>
        </a:p>
      </dgm:t>
    </dgm:pt>
    <dgm:pt modelId="{3BD11C66-59BF-45EC-B484-00A6CA8B9C23}" type="sibTrans" cxnId="{426CA791-E921-4754-AB96-07AEF49ED2F5}">
      <dgm:prSet/>
      <dgm:spPr/>
      <dgm:t>
        <a:bodyPr/>
        <a:lstStyle/>
        <a:p>
          <a:endParaRPr lang="en-US"/>
        </a:p>
      </dgm:t>
    </dgm:pt>
    <dgm:pt modelId="{1ED705E1-574D-0E4F-81F0-2F9CC474FD10}" type="pres">
      <dgm:prSet presAssocID="{2BE93C6C-7E9B-4772-80FE-7931820BC58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7D43AA-BF16-A242-92E1-D521E229AF8B}" type="pres">
      <dgm:prSet presAssocID="{6DC99AC8-8021-4A14-8182-607F89AA18E2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7FDE77-183B-4548-9BAA-6420113E0D98}" type="pres">
      <dgm:prSet presAssocID="{2E8543E1-3310-4ABD-8343-4114CB376772}" presName="sibTrans" presStyleCnt="0"/>
      <dgm:spPr/>
    </dgm:pt>
    <dgm:pt modelId="{7BAF3530-3A95-A544-97AA-337392767E39}" type="pres">
      <dgm:prSet presAssocID="{DE743871-7F6E-403E-BAA7-C54B61DF4D5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A98E96-CCA2-8A41-B1C9-12578A815263}" type="presOf" srcId="{2BE93C6C-7E9B-4772-80FE-7931820BC586}" destId="{1ED705E1-574D-0E4F-81F0-2F9CC474FD10}" srcOrd="0" destOrd="0" presId="urn:microsoft.com/office/officeart/2005/8/layout/default"/>
    <dgm:cxn modelId="{071DDC7F-CF82-6345-AC21-7325A49FA33F}" type="presOf" srcId="{DE743871-7F6E-403E-BAA7-C54B61DF4D53}" destId="{7BAF3530-3A95-A544-97AA-337392767E39}" srcOrd="0" destOrd="0" presId="urn:microsoft.com/office/officeart/2005/8/layout/default"/>
    <dgm:cxn modelId="{AE6F4E39-9489-4ECD-B575-B096F7446F27}" srcId="{2BE93C6C-7E9B-4772-80FE-7931820BC586}" destId="{6DC99AC8-8021-4A14-8182-607F89AA18E2}" srcOrd="0" destOrd="0" parTransId="{C060D6C9-DBDA-48D7-AA04-32C5A5BCF143}" sibTransId="{2E8543E1-3310-4ABD-8343-4114CB376772}"/>
    <dgm:cxn modelId="{426CA791-E921-4754-AB96-07AEF49ED2F5}" srcId="{2BE93C6C-7E9B-4772-80FE-7931820BC586}" destId="{DE743871-7F6E-403E-BAA7-C54B61DF4D53}" srcOrd="1" destOrd="0" parTransId="{CA6C3C91-07F8-4FA1-B362-A3A46B369835}" sibTransId="{3BD11C66-59BF-45EC-B484-00A6CA8B9C23}"/>
    <dgm:cxn modelId="{C93B82A1-9287-5C41-B4AA-00866213A41B}" type="presOf" srcId="{6DC99AC8-8021-4A14-8182-607F89AA18E2}" destId="{567D43AA-BF16-A242-92E1-D521E229AF8B}" srcOrd="0" destOrd="0" presId="urn:microsoft.com/office/officeart/2005/8/layout/default"/>
    <dgm:cxn modelId="{18E09578-406B-EC44-9B35-B2F8F4C42242}" type="presParOf" srcId="{1ED705E1-574D-0E4F-81F0-2F9CC474FD10}" destId="{567D43AA-BF16-A242-92E1-D521E229AF8B}" srcOrd="0" destOrd="0" presId="urn:microsoft.com/office/officeart/2005/8/layout/default"/>
    <dgm:cxn modelId="{00A9561A-6C65-0A47-AD97-8A46DC81479E}" type="presParOf" srcId="{1ED705E1-574D-0E4F-81F0-2F9CC474FD10}" destId="{7C7FDE77-183B-4548-9BAA-6420113E0D98}" srcOrd="1" destOrd="0" presId="urn:microsoft.com/office/officeart/2005/8/layout/default"/>
    <dgm:cxn modelId="{C81734B8-6239-0844-95F2-D93F6B21B86E}" type="presParOf" srcId="{1ED705E1-574D-0E4F-81F0-2F9CC474FD10}" destId="{7BAF3530-3A95-A544-97AA-337392767E39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44B1B1-FE04-4712-A5E9-51D41015930F}" type="doc">
      <dgm:prSet loTypeId="urn:microsoft.com/office/officeart/2016/7/layout/BasicLinearProcessNumbered" loCatId="process" qsTypeId="urn:microsoft.com/office/officeart/2005/8/quickstyle/simple4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3CF69D1F-B065-4CA5-9B62-F632F0FBCB7F}">
      <dgm:prSet/>
      <dgm:spPr/>
      <dgm:t>
        <a:bodyPr/>
        <a:lstStyle/>
        <a:p>
          <a:r>
            <a:rPr lang="en-US" dirty="0" smtClean="0"/>
            <a:t>it’s time to sit back </a:t>
          </a:r>
          <a:endParaRPr lang="en-US" dirty="0"/>
        </a:p>
      </dgm:t>
    </dgm:pt>
    <dgm:pt modelId="{AF77EE9C-3DCC-4243-8AF6-C16FA3559F68}" type="parTrans" cxnId="{93D782A2-7C30-488C-9724-25F3CFAB18CE}">
      <dgm:prSet/>
      <dgm:spPr/>
      <dgm:t>
        <a:bodyPr/>
        <a:lstStyle/>
        <a:p>
          <a:endParaRPr lang="en-US"/>
        </a:p>
      </dgm:t>
    </dgm:pt>
    <dgm:pt modelId="{3E7201E7-C928-470A-AB2E-D3708A6BB0B1}" type="sibTrans" cxnId="{93D782A2-7C30-488C-9724-25F3CFAB18CE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D4329131-4791-4468-8F0B-DDE9AEFFCB45}">
      <dgm:prSet/>
      <dgm:spPr/>
      <dgm:t>
        <a:bodyPr/>
        <a:lstStyle/>
        <a:p>
          <a:r>
            <a:rPr lang="en-US" dirty="0" smtClean="0"/>
            <a:t>take </a:t>
          </a:r>
          <a:r>
            <a:rPr lang="en-US" dirty="0"/>
            <a:t>yourself into </a:t>
          </a:r>
          <a:r>
            <a:rPr lang="en-US" dirty="0" smtClean="0"/>
            <a:t>trance </a:t>
          </a:r>
          <a:r>
            <a:rPr lang="en-US" dirty="0"/>
            <a:t>for a few </a:t>
          </a:r>
          <a:r>
            <a:rPr lang="en-US" dirty="0" smtClean="0"/>
            <a:t>minutes</a:t>
          </a:r>
          <a:endParaRPr lang="en-US" dirty="0"/>
        </a:p>
      </dgm:t>
    </dgm:pt>
    <dgm:pt modelId="{6BF41008-1716-4E30-A2EF-B845F86A945F}" type="parTrans" cxnId="{53C02830-A185-4A07-833E-8968CAAB1D01}">
      <dgm:prSet/>
      <dgm:spPr/>
      <dgm:t>
        <a:bodyPr/>
        <a:lstStyle/>
        <a:p>
          <a:endParaRPr lang="en-US"/>
        </a:p>
      </dgm:t>
    </dgm:pt>
    <dgm:pt modelId="{421FFDA4-614D-4BBA-B87B-BB5BFA0E6A8F}" type="sibTrans" cxnId="{53C02830-A185-4A07-833E-8968CAAB1D01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3A109728-2027-471C-9942-437D04331B27}">
      <dgm:prSet/>
      <dgm:spPr/>
      <dgm:t>
        <a:bodyPr/>
        <a:lstStyle/>
        <a:p>
          <a:r>
            <a:rPr lang="en-US" dirty="0"/>
            <a:t>when you are back in the room</a:t>
          </a:r>
          <a:r>
            <a:rPr lang="en-GB" dirty="0"/>
            <a:t>, how do you feel? </a:t>
          </a:r>
          <a:endParaRPr lang="en-GB" dirty="0" smtClean="0"/>
        </a:p>
        <a:p>
          <a:r>
            <a:rPr lang="en-GB" dirty="0" smtClean="0"/>
            <a:t>Hold </a:t>
          </a:r>
          <a:r>
            <a:rPr lang="en-GB" dirty="0"/>
            <a:t>on to that feeling and explore the sensation</a:t>
          </a:r>
          <a:endParaRPr lang="en-US" dirty="0"/>
        </a:p>
      </dgm:t>
    </dgm:pt>
    <dgm:pt modelId="{BAB55295-BAC3-4942-8803-4B09ED708BA9}" type="parTrans" cxnId="{2F910347-CA79-44D1-A3EA-9BEDC56C7E14}">
      <dgm:prSet/>
      <dgm:spPr/>
      <dgm:t>
        <a:bodyPr/>
        <a:lstStyle/>
        <a:p>
          <a:endParaRPr lang="en-US"/>
        </a:p>
      </dgm:t>
    </dgm:pt>
    <dgm:pt modelId="{FF97183B-FC34-45C1-9106-D4BB2300524B}" type="sibTrans" cxnId="{2F910347-CA79-44D1-A3EA-9BEDC56C7E14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473976EB-1E63-9B46-9C17-5557ADD5065B}" type="pres">
      <dgm:prSet presAssocID="{2F44B1B1-FE04-4712-A5E9-51D41015930F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EAB857-9C22-614E-B0AE-43B83EF8A14C}" type="pres">
      <dgm:prSet presAssocID="{3CF69D1F-B065-4CA5-9B62-F632F0FBCB7F}" presName="compositeNode" presStyleCnt="0">
        <dgm:presLayoutVars>
          <dgm:bulletEnabled val="1"/>
        </dgm:presLayoutVars>
      </dgm:prSet>
      <dgm:spPr/>
    </dgm:pt>
    <dgm:pt modelId="{A7E3B0C6-D9B5-D346-BE6A-D494C917AD05}" type="pres">
      <dgm:prSet presAssocID="{3CF69D1F-B065-4CA5-9B62-F632F0FBCB7F}" presName="bgRect" presStyleLbl="bgAccFollowNode1" presStyleIdx="0" presStyleCnt="3" custScaleY="109266"/>
      <dgm:spPr/>
      <dgm:t>
        <a:bodyPr/>
        <a:lstStyle/>
        <a:p>
          <a:endParaRPr lang="en-US"/>
        </a:p>
      </dgm:t>
    </dgm:pt>
    <dgm:pt modelId="{EAFF91D9-6C74-CE45-A8AF-792BA55933E3}" type="pres">
      <dgm:prSet presAssocID="{3E7201E7-C928-470A-AB2E-D3708A6BB0B1}" presName="sibTransNodeCircle" presStyleLbl="alignNode1" presStyleIdx="0" presStyleCnt="6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354D269E-C846-474B-B35A-958009EA5C97}" type="pres">
      <dgm:prSet presAssocID="{3CF69D1F-B065-4CA5-9B62-F632F0FBCB7F}" presName="bottomLine" presStyleLbl="alignNode1" presStyleIdx="1" presStyleCnt="6">
        <dgm:presLayoutVars/>
      </dgm:prSet>
      <dgm:spPr/>
    </dgm:pt>
    <dgm:pt modelId="{57452892-2AC7-C341-8E5C-62710D95BDB6}" type="pres">
      <dgm:prSet presAssocID="{3CF69D1F-B065-4CA5-9B62-F632F0FBCB7F}" presName="nodeText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1BBBE7-A219-3249-B219-0D69B5010D83}" type="pres">
      <dgm:prSet presAssocID="{3E7201E7-C928-470A-AB2E-D3708A6BB0B1}" presName="sibTrans" presStyleCnt="0"/>
      <dgm:spPr/>
    </dgm:pt>
    <dgm:pt modelId="{AA1B4459-B1B9-5C4E-95BB-4C9F12BF5DDA}" type="pres">
      <dgm:prSet presAssocID="{D4329131-4791-4468-8F0B-DDE9AEFFCB45}" presName="compositeNode" presStyleCnt="0">
        <dgm:presLayoutVars>
          <dgm:bulletEnabled val="1"/>
        </dgm:presLayoutVars>
      </dgm:prSet>
      <dgm:spPr/>
    </dgm:pt>
    <dgm:pt modelId="{C3D071F3-15E3-764E-8588-AD4C14807FC6}" type="pres">
      <dgm:prSet presAssocID="{D4329131-4791-4468-8F0B-DDE9AEFFCB45}" presName="bgRect" presStyleLbl="bgAccFollowNode1" presStyleIdx="1" presStyleCnt="3" custScaleY="109266"/>
      <dgm:spPr/>
      <dgm:t>
        <a:bodyPr/>
        <a:lstStyle/>
        <a:p>
          <a:endParaRPr lang="en-US"/>
        </a:p>
      </dgm:t>
    </dgm:pt>
    <dgm:pt modelId="{7FBBDF57-3449-E145-B3A0-D70B59C19EA5}" type="pres">
      <dgm:prSet presAssocID="{421FFDA4-614D-4BBA-B87B-BB5BFA0E6A8F}" presName="sibTransNodeCircle" presStyleLbl="alignNode1" presStyleIdx="2" presStyleCnt="6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45C82BEE-4324-B641-AE34-5A2073635919}" type="pres">
      <dgm:prSet presAssocID="{D4329131-4791-4468-8F0B-DDE9AEFFCB45}" presName="bottomLine" presStyleLbl="alignNode1" presStyleIdx="3" presStyleCnt="6">
        <dgm:presLayoutVars/>
      </dgm:prSet>
      <dgm:spPr/>
    </dgm:pt>
    <dgm:pt modelId="{779519FF-EF96-4F48-88F7-1AC795F98ED3}" type="pres">
      <dgm:prSet presAssocID="{D4329131-4791-4468-8F0B-DDE9AEFFCB45}" presName="nodeText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79F305-CB68-1E4A-9553-B0F772C95B68}" type="pres">
      <dgm:prSet presAssocID="{421FFDA4-614D-4BBA-B87B-BB5BFA0E6A8F}" presName="sibTrans" presStyleCnt="0"/>
      <dgm:spPr/>
    </dgm:pt>
    <dgm:pt modelId="{6ED9A495-81B0-3244-B506-B4474A5FD3AA}" type="pres">
      <dgm:prSet presAssocID="{3A109728-2027-471C-9942-437D04331B27}" presName="compositeNode" presStyleCnt="0">
        <dgm:presLayoutVars>
          <dgm:bulletEnabled val="1"/>
        </dgm:presLayoutVars>
      </dgm:prSet>
      <dgm:spPr/>
    </dgm:pt>
    <dgm:pt modelId="{1C0A4DCC-044E-E444-A222-47759997F595}" type="pres">
      <dgm:prSet presAssocID="{3A109728-2027-471C-9942-437D04331B27}" presName="bgRect" presStyleLbl="bgAccFollowNode1" presStyleIdx="2" presStyleCnt="3" custScaleY="109266"/>
      <dgm:spPr/>
      <dgm:t>
        <a:bodyPr/>
        <a:lstStyle/>
        <a:p>
          <a:endParaRPr lang="en-US"/>
        </a:p>
      </dgm:t>
    </dgm:pt>
    <dgm:pt modelId="{811A62A5-8045-1E4B-B4BD-5688984505A1}" type="pres">
      <dgm:prSet presAssocID="{FF97183B-FC34-45C1-9106-D4BB2300524B}" presName="sibTransNodeCircle" presStyleLbl="alignNode1" presStyleIdx="4" presStyleCnt="6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74BD0F0B-67F9-D648-A17C-AB1024480308}" type="pres">
      <dgm:prSet presAssocID="{3A109728-2027-471C-9942-437D04331B27}" presName="bottomLine" presStyleLbl="alignNode1" presStyleIdx="5" presStyleCnt="6">
        <dgm:presLayoutVars/>
      </dgm:prSet>
      <dgm:spPr/>
    </dgm:pt>
    <dgm:pt modelId="{CFD45504-778A-8A4E-8A1E-950AA52035B8}" type="pres">
      <dgm:prSet presAssocID="{3A109728-2027-471C-9942-437D04331B27}" presName="nodeText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BEF7DB-2678-8448-ABB8-E8BD26F7066E}" type="presOf" srcId="{3CF69D1F-B065-4CA5-9B62-F632F0FBCB7F}" destId="{57452892-2AC7-C341-8E5C-62710D95BDB6}" srcOrd="1" destOrd="0" presId="urn:microsoft.com/office/officeart/2016/7/layout/BasicLinearProcessNumbered"/>
    <dgm:cxn modelId="{6B6BD0D0-1B85-5347-B2ED-22162E322895}" type="presOf" srcId="{3A109728-2027-471C-9942-437D04331B27}" destId="{1C0A4DCC-044E-E444-A222-47759997F595}" srcOrd="0" destOrd="0" presId="urn:microsoft.com/office/officeart/2016/7/layout/BasicLinearProcessNumbered"/>
    <dgm:cxn modelId="{9E7CB847-EC27-4244-B178-750D14270286}" type="presOf" srcId="{D4329131-4791-4468-8F0B-DDE9AEFFCB45}" destId="{779519FF-EF96-4F48-88F7-1AC795F98ED3}" srcOrd="1" destOrd="0" presId="urn:microsoft.com/office/officeart/2016/7/layout/BasicLinearProcessNumbered"/>
    <dgm:cxn modelId="{2F910347-CA79-44D1-A3EA-9BEDC56C7E14}" srcId="{2F44B1B1-FE04-4712-A5E9-51D41015930F}" destId="{3A109728-2027-471C-9942-437D04331B27}" srcOrd="2" destOrd="0" parTransId="{BAB55295-BAC3-4942-8803-4B09ED708BA9}" sibTransId="{FF97183B-FC34-45C1-9106-D4BB2300524B}"/>
    <dgm:cxn modelId="{6D30B0BB-781C-3F46-8C8A-4CD5ED9B14E5}" type="presOf" srcId="{D4329131-4791-4468-8F0B-DDE9AEFFCB45}" destId="{C3D071F3-15E3-764E-8588-AD4C14807FC6}" srcOrd="0" destOrd="0" presId="urn:microsoft.com/office/officeart/2016/7/layout/BasicLinearProcessNumbered"/>
    <dgm:cxn modelId="{93D782A2-7C30-488C-9724-25F3CFAB18CE}" srcId="{2F44B1B1-FE04-4712-A5E9-51D41015930F}" destId="{3CF69D1F-B065-4CA5-9B62-F632F0FBCB7F}" srcOrd="0" destOrd="0" parTransId="{AF77EE9C-3DCC-4243-8AF6-C16FA3559F68}" sibTransId="{3E7201E7-C928-470A-AB2E-D3708A6BB0B1}"/>
    <dgm:cxn modelId="{922BDF5A-62D9-9F4C-9C39-AAA03C4B7253}" type="presOf" srcId="{2F44B1B1-FE04-4712-A5E9-51D41015930F}" destId="{473976EB-1E63-9B46-9C17-5557ADD5065B}" srcOrd="0" destOrd="0" presId="urn:microsoft.com/office/officeart/2016/7/layout/BasicLinearProcessNumbered"/>
    <dgm:cxn modelId="{F034627E-D67C-F54F-9B2C-C4307B95F4E6}" type="presOf" srcId="{421FFDA4-614D-4BBA-B87B-BB5BFA0E6A8F}" destId="{7FBBDF57-3449-E145-B3A0-D70B59C19EA5}" srcOrd="0" destOrd="0" presId="urn:microsoft.com/office/officeart/2016/7/layout/BasicLinearProcessNumbered"/>
    <dgm:cxn modelId="{6BABA811-4C30-F84A-B8D7-9129F33F28E9}" type="presOf" srcId="{3CF69D1F-B065-4CA5-9B62-F632F0FBCB7F}" destId="{A7E3B0C6-D9B5-D346-BE6A-D494C917AD05}" srcOrd="0" destOrd="0" presId="urn:microsoft.com/office/officeart/2016/7/layout/BasicLinearProcessNumbered"/>
    <dgm:cxn modelId="{621FE84D-6354-7D4C-86AE-1CEA3D11F412}" type="presOf" srcId="{3A109728-2027-471C-9942-437D04331B27}" destId="{CFD45504-778A-8A4E-8A1E-950AA52035B8}" srcOrd="1" destOrd="0" presId="urn:microsoft.com/office/officeart/2016/7/layout/BasicLinearProcessNumbered"/>
    <dgm:cxn modelId="{53C02830-A185-4A07-833E-8968CAAB1D01}" srcId="{2F44B1B1-FE04-4712-A5E9-51D41015930F}" destId="{D4329131-4791-4468-8F0B-DDE9AEFFCB45}" srcOrd="1" destOrd="0" parTransId="{6BF41008-1716-4E30-A2EF-B845F86A945F}" sibTransId="{421FFDA4-614D-4BBA-B87B-BB5BFA0E6A8F}"/>
    <dgm:cxn modelId="{E12B78E3-E898-AF44-9178-5E65A0D0F71C}" type="presOf" srcId="{FF97183B-FC34-45C1-9106-D4BB2300524B}" destId="{811A62A5-8045-1E4B-B4BD-5688984505A1}" srcOrd="0" destOrd="0" presId="urn:microsoft.com/office/officeart/2016/7/layout/BasicLinearProcessNumbered"/>
    <dgm:cxn modelId="{004AA196-C66D-3B44-A902-F9C08BE5A27A}" type="presOf" srcId="{3E7201E7-C928-470A-AB2E-D3708A6BB0B1}" destId="{EAFF91D9-6C74-CE45-A8AF-792BA55933E3}" srcOrd="0" destOrd="0" presId="urn:microsoft.com/office/officeart/2016/7/layout/BasicLinearProcessNumbered"/>
    <dgm:cxn modelId="{5608E3A4-4E0D-CD4A-BBC0-D471333DC058}" type="presParOf" srcId="{473976EB-1E63-9B46-9C17-5557ADD5065B}" destId="{65EAB857-9C22-614E-B0AE-43B83EF8A14C}" srcOrd="0" destOrd="0" presId="urn:microsoft.com/office/officeart/2016/7/layout/BasicLinearProcessNumbered"/>
    <dgm:cxn modelId="{0BEB415C-2E79-BF45-8BF5-4FA022920119}" type="presParOf" srcId="{65EAB857-9C22-614E-B0AE-43B83EF8A14C}" destId="{A7E3B0C6-D9B5-D346-BE6A-D494C917AD05}" srcOrd="0" destOrd="0" presId="urn:microsoft.com/office/officeart/2016/7/layout/BasicLinearProcessNumbered"/>
    <dgm:cxn modelId="{50DD3F2C-6184-B34D-9579-60602AD730F5}" type="presParOf" srcId="{65EAB857-9C22-614E-B0AE-43B83EF8A14C}" destId="{EAFF91D9-6C74-CE45-A8AF-792BA55933E3}" srcOrd="1" destOrd="0" presId="urn:microsoft.com/office/officeart/2016/7/layout/BasicLinearProcessNumbered"/>
    <dgm:cxn modelId="{8C363833-83CB-5E46-8C5A-89165E68ABCD}" type="presParOf" srcId="{65EAB857-9C22-614E-B0AE-43B83EF8A14C}" destId="{354D269E-C846-474B-B35A-958009EA5C97}" srcOrd="2" destOrd="0" presId="urn:microsoft.com/office/officeart/2016/7/layout/BasicLinearProcessNumbered"/>
    <dgm:cxn modelId="{12A5103E-3F27-0B4D-BB59-B85A560093BB}" type="presParOf" srcId="{65EAB857-9C22-614E-B0AE-43B83EF8A14C}" destId="{57452892-2AC7-C341-8E5C-62710D95BDB6}" srcOrd="3" destOrd="0" presId="urn:microsoft.com/office/officeart/2016/7/layout/BasicLinearProcessNumbered"/>
    <dgm:cxn modelId="{1651ABE5-4F1B-4249-AA8D-8555D9EF53DD}" type="presParOf" srcId="{473976EB-1E63-9B46-9C17-5557ADD5065B}" destId="{6A1BBBE7-A219-3249-B219-0D69B5010D83}" srcOrd="1" destOrd="0" presId="urn:microsoft.com/office/officeart/2016/7/layout/BasicLinearProcessNumbered"/>
    <dgm:cxn modelId="{27F31328-D9FD-7349-9E59-A9B2C2D566A5}" type="presParOf" srcId="{473976EB-1E63-9B46-9C17-5557ADD5065B}" destId="{AA1B4459-B1B9-5C4E-95BB-4C9F12BF5DDA}" srcOrd="2" destOrd="0" presId="urn:microsoft.com/office/officeart/2016/7/layout/BasicLinearProcessNumbered"/>
    <dgm:cxn modelId="{CE7F9222-C8C3-224D-86A1-38C0C76EB4B0}" type="presParOf" srcId="{AA1B4459-B1B9-5C4E-95BB-4C9F12BF5DDA}" destId="{C3D071F3-15E3-764E-8588-AD4C14807FC6}" srcOrd="0" destOrd="0" presId="urn:microsoft.com/office/officeart/2016/7/layout/BasicLinearProcessNumbered"/>
    <dgm:cxn modelId="{44A778A5-BA1E-EC4F-9E3C-4C551FF25793}" type="presParOf" srcId="{AA1B4459-B1B9-5C4E-95BB-4C9F12BF5DDA}" destId="{7FBBDF57-3449-E145-B3A0-D70B59C19EA5}" srcOrd="1" destOrd="0" presId="urn:microsoft.com/office/officeart/2016/7/layout/BasicLinearProcessNumbered"/>
    <dgm:cxn modelId="{B7774681-4D49-224C-A1A0-9CA551B0C9C0}" type="presParOf" srcId="{AA1B4459-B1B9-5C4E-95BB-4C9F12BF5DDA}" destId="{45C82BEE-4324-B641-AE34-5A2073635919}" srcOrd="2" destOrd="0" presId="urn:microsoft.com/office/officeart/2016/7/layout/BasicLinearProcessNumbered"/>
    <dgm:cxn modelId="{84F7C43C-7426-294F-A056-0C7906EDC195}" type="presParOf" srcId="{AA1B4459-B1B9-5C4E-95BB-4C9F12BF5DDA}" destId="{779519FF-EF96-4F48-88F7-1AC795F98ED3}" srcOrd="3" destOrd="0" presId="urn:microsoft.com/office/officeart/2016/7/layout/BasicLinearProcessNumbered"/>
    <dgm:cxn modelId="{3CEE949D-085F-8541-B701-8812B0785C01}" type="presParOf" srcId="{473976EB-1E63-9B46-9C17-5557ADD5065B}" destId="{F079F305-CB68-1E4A-9553-B0F772C95B68}" srcOrd="3" destOrd="0" presId="urn:microsoft.com/office/officeart/2016/7/layout/BasicLinearProcessNumbered"/>
    <dgm:cxn modelId="{3A515E2C-DB69-E442-9F27-7E06185D3B82}" type="presParOf" srcId="{473976EB-1E63-9B46-9C17-5557ADD5065B}" destId="{6ED9A495-81B0-3244-B506-B4474A5FD3AA}" srcOrd="4" destOrd="0" presId="urn:microsoft.com/office/officeart/2016/7/layout/BasicLinearProcessNumbered"/>
    <dgm:cxn modelId="{094D7BC1-CCC7-E644-BA27-414026645707}" type="presParOf" srcId="{6ED9A495-81B0-3244-B506-B4474A5FD3AA}" destId="{1C0A4DCC-044E-E444-A222-47759997F595}" srcOrd="0" destOrd="0" presId="urn:microsoft.com/office/officeart/2016/7/layout/BasicLinearProcessNumbered"/>
    <dgm:cxn modelId="{213BA483-9557-9541-807E-2A4A454A7684}" type="presParOf" srcId="{6ED9A495-81B0-3244-B506-B4474A5FD3AA}" destId="{811A62A5-8045-1E4B-B4BD-5688984505A1}" srcOrd="1" destOrd="0" presId="urn:microsoft.com/office/officeart/2016/7/layout/BasicLinearProcessNumbered"/>
    <dgm:cxn modelId="{197B84DC-ACFC-F34E-A96F-B45D0838A717}" type="presParOf" srcId="{6ED9A495-81B0-3244-B506-B4474A5FD3AA}" destId="{74BD0F0B-67F9-D648-A17C-AB1024480308}" srcOrd="2" destOrd="0" presId="urn:microsoft.com/office/officeart/2016/7/layout/BasicLinearProcessNumbered"/>
    <dgm:cxn modelId="{A5C78EBC-D131-9146-BA38-14155CF2AD8A}" type="presParOf" srcId="{6ED9A495-81B0-3244-B506-B4474A5FD3AA}" destId="{CFD45504-778A-8A4E-8A1E-950AA52035B8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635684-6454-42FB-94FF-46AA77FE2399}" type="doc">
      <dgm:prSet loTypeId="urn:microsoft.com/office/officeart/2005/8/layout/hProcess9" loCatId="Inbox" qsTypeId="urn:microsoft.com/office/officeart/2005/8/quickstyle/simple4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E8B74EEB-8621-43BB-828E-44DA28AB90F1}">
      <dgm:prSet/>
      <dgm:spPr/>
      <dgm:t>
        <a:bodyPr/>
        <a:lstStyle/>
        <a:p>
          <a:r>
            <a:rPr lang="en-GB" dirty="0"/>
            <a:t>Think about the different brain states, the energy, the calm, the power, the control. </a:t>
          </a:r>
          <a:endParaRPr lang="en-US" dirty="0"/>
        </a:p>
      </dgm:t>
    </dgm:pt>
    <dgm:pt modelId="{6E0F4910-4FD5-4758-B8C2-0CB156E0272F}" type="parTrans" cxnId="{A29C7763-8C56-48FD-8B79-76D86210FF96}">
      <dgm:prSet/>
      <dgm:spPr/>
      <dgm:t>
        <a:bodyPr/>
        <a:lstStyle/>
        <a:p>
          <a:endParaRPr lang="en-US"/>
        </a:p>
      </dgm:t>
    </dgm:pt>
    <dgm:pt modelId="{C083684D-9C1C-48C4-9FD3-6B554E24B824}" type="sibTrans" cxnId="{A29C7763-8C56-48FD-8B79-76D86210FF96}">
      <dgm:prSet/>
      <dgm:spPr/>
      <dgm:t>
        <a:bodyPr/>
        <a:lstStyle/>
        <a:p>
          <a:endParaRPr lang="en-US"/>
        </a:p>
      </dgm:t>
    </dgm:pt>
    <dgm:pt modelId="{04C3AC95-9F61-4031-912D-D3CCDAB464E9}">
      <dgm:prSet/>
      <dgm:spPr/>
      <dgm:t>
        <a:bodyPr/>
        <a:lstStyle/>
        <a:p>
          <a:r>
            <a:rPr lang="en-GB" dirty="0"/>
            <a:t>When your clients come to see you they may be in a predominately beta state. </a:t>
          </a:r>
          <a:endParaRPr lang="en-US" dirty="0"/>
        </a:p>
      </dgm:t>
    </dgm:pt>
    <dgm:pt modelId="{6238193C-29FA-4B5F-9B66-87540330FFF0}" type="parTrans" cxnId="{B94E6B6D-F752-4F59-99C3-859147F84698}">
      <dgm:prSet/>
      <dgm:spPr/>
      <dgm:t>
        <a:bodyPr/>
        <a:lstStyle/>
        <a:p>
          <a:endParaRPr lang="en-US"/>
        </a:p>
      </dgm:t>
    </dgm:pt>
    <dgm:pt modelId="{62559C3B-F70D-4D73-B84E-54F874B10194}" type="sibTrans" cxnId="{B94E6B6D-F752-4F59-99C3-859147F84698}">
      <dgm:prSet/>
      <dgm:spPr/>
      <dgm:t>
        <a:bodyPr/>
        <a:lstStyle/>
        <a:p>
          <a:endParaRPr lang="en-US"/>
        </a:p>
      </dgm:t>
    </dgm:pt>
    <dgm:pt modelId="{C22A379B-4997-4C9A-B77A-0D3AA443533D}">
      <dgm:prSet/>
      <dgm:spPr/>
      <dgm:t>
        <a:bodyPr/>
        <a:lstStyle/>
        <a:p>
          <a:r>
            <a:rPr lang="en-GB" dirty="0"/>
            <a:t>The IC can help move them into theta where they can begin to analyse their concerns calmly and logically. </a:t>
          </a:r>
          <a:endParaRPr lang="en-US" dirty="0"/>
        </a:p>
      </dgm:t>
    </dgm:pt>
    <dgm:pt modelId="{6933D53E-CF2D-446F-9EAD-46AF1EBC7310}" type="parTrans" cxnId="{2676C3EE-E6CE-4045-B7C7-1E5631351249}">
      <dgm:prSet/>
      <dgm:spPr/>
      <dgm:t>
        <a:bodyPr/>
        <a:lstStyle/>
        <a:p>
          <a:endParaRPr lang="en-US"/>
        </a:p>
      </dgm:t>
    </dgm:pt>
    <dgm:pt modelId="{ED1BFACB-B9C7-40B3-9BB8-A33815057E42}" type="sibTrans" cxnId="{2676C3EE-E6CE-4045-B7C7-1E5631351249}">
      <dgm:prSet/>
      <dgm:spPr/>
      <dgm:t>
        <a:bodyPr/>
        <a:lstStyle/>
        <a:p>
          <a:endParaRPr lang="en-US"/>
        </a:p>
      </dgm:t>
    </dgm:pt>
    <dgm:pt modelId="{1658A57C-2835-4380-9CC7-1F487D036DD2}">
      <dgm:prSet/>
      <dgm:spPr/>
      <dgm:t>
        <a:bodyPr/>
        <a:lstStyle/>
        <a:p>
          <a:r>
            <a:rPr lang="en-GB" dirty="0"/>
            <a:t>Our work is to help our clients identify good beta state and not as good </a:t>
          </a:r>
          <a:r>
            <a:rPr lang="en-GB" dirty="0" smtClean="0"/>
            <a:t>beta, </a:t>
          </a:r>
          <a:r>
            <a:rPr lang="en-GB" dirty="0"/>
            <a:t>help them to learn to use theta to problem solve and find solutions.</a:t>
          </a:r>
          <a:endParaRPr lang="en-US" dirty="0"/>
        </a:p>
      </dgm:t>
    </dgm:pt>
    <dgm:pt modelId="{945D5478-EE80-4212-B733-4E9A442F1605}" type="parTrans" cxnId="{3B9CE1E3-FCBF-4283-84DB-5F1AF944B37E}">
      <dgm:prSet/>
      <dgm:spPr/>
      <dgm:t>
        <a:bodyPr/>
        <a:lstStyle/>
        <a:p>
          <a:endParaRPr lang="en-US"/>
        </a:p>
      </dgm:t>
    </dgm:pt>
    <dgm:pt modelId="{D7140B2F-CE6F-47B7-BF95-71DEAB0531E5}" type="sibTrans" cxnId="{3B9CE1E3-FCBF-4283-84DB-5F1AF944B37E}">
      <dgm:prSet/>
      <dgm:spPr/>
      <dgm:t>
        <a:bodyPr/>
        <a:lstStyle/>
        <a:p>
          <a:endParaRPr lang="en-US"/>
        </a:p>
      </dgm:t>
    </dgm:pt>
    <dgm:pt modelId="{A23F0B96-2684-EE45-9E48-B9B35C2109D1}" type="pres">
      <dgm:prSet presAssocID="{8E635684-6454-42FB-94FF-46AA77FE2399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88ECF9-F6D9-1545-AC4A-D91C5E1EA236}" type="pres">
      <dgm:prSet presAssocID="{8E635684-6454-42FB-94FF-46AA77FE2399}" presName="arrow" presStyleLbl="bgShp" presStyleIdx="0" presStyleCnt="1"/>
      <dgm:spPr/>
    </dgm:pt>
    <dgm:pt modelId="{431D2ACA-5CF1-6C49-94F3-8EDF9783CD82}" type="pres">
      <dgm:prSet presAssocID="{8E635684-6454-42FB-94FF-46AA77FE2399}" presName="linearProcess" presStyleCnt="0"/>
      <dgm:spPr/>
    </dgm:pt>
    <dgm:pt modelId="{1A58D385-8829-1B48-8D51-3E053FEAEDF3}" type="pres">
      <dgm:prSet presAssocID="{E8B74EEB-8621-43BB-828E-44DA28AB90F1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3FB9D5-F030-994F-AF37-975C7905F802}" type="pres">
      <dgm:prSet presAssocID="{C083684D-9C1C-48C4-9FD3-6B554E24B824}" presName="sibTrans" presStyleCnt="0"/>
      <dgm:spPr/>
    </dgm:pt>
    <dgm:pt modelId="{CCCB4F0C-05A2-7D41-9E5E-BCD5AF70460D}" type="pres">
      <dgm:prSet presAssocID="{04C3AC95-9F61-4031-912D-D3CCDAB464E9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1B1254-2EEF-E947-87A6-5219AF607F75}" type="pres">
      <dgm:prSet presAssocID="{62559C3B-F70D-4D73-B84E-54F874B10194}" presName="sibTrans" presStyleCnt="0"/>
      <dgm:spPr/>
    </dgm:pt>
    <dgm:pt modelId="{2716A0CE-2D68-0043-8A9B-5DB9A2483392}" type="pres">
      <dgm:prSet presAssocID="{C22A379B-4997-4C9A-B77A-0D3AA443533D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59E08E-0C58-DE4A-9362-2109F4FD80F6}" type="pres">
      <dgm:prSet presAssocID="{ED1BFACB-B9C7-40B3-9BB8-A33815057E42}" presName="sibTrans" presStyleCnt="0"/>
      <dgm:spPr/>
    </dgm:pt>
    <dgm:pt modelId="{E267185C-AEF3-E24B-BB5E-315D1F497852}" type="pres">
      <dgm:prSet presAssocID="{1658A57C-2835-4380-9CC7-1F487D036DD2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9C7763-8C56-48FD-8B79-76D86210FF96}" srcId="{8E635684-6454-42FB-94FF-46AA77FE2399}" destId="{E8B74EEB-8621-43BB-828E-44DA28AB90F1}" srcOrd="0" destOrd="0" parTransId="{6E0F4910-4FD5-4758-B8C2-0CB156E0272F}" sibTransId="{C083684D-9C1C-48C4-9FD3-6B554E24B824}"/>
    <dgm:cxn modelId="{3B9CE1E3-FCBF-4283-84DB-5F1AF944B37E}" srcId="{8E635684-6454-42FB-94FF-46AA77FE2399}" destId="{1658A57C-2835-4380-9CC7-1F487D036DD2}" srcOrd="3" destOrd="0" parTransId="{945D5478-EE80-4212-B733-4E9A442F1605}" sibTransId="{D7140B2F-CE6F-47B7-BF95-71DEAB0531E5}"/>
    <dgm:cxn modelId="{2676C3EE-E6CE-4045-B7C7-1E5631351249}" srcId="{8E635684-6454-42FB-94FF-46AA77FE2399}" destId="{C22A379B-4997-4C9A-B77A-0D3AA443533D}" srcOrd="2" destOrd="0" parTransId="{6933D53E-CF2D-446F-9EAD-46AF1EBC7310}" sibTransId="{ED1BFACB-B9C7-40B3-9BB8-A33815057E42}"/>
    <dgm:cxn modelId="{B94E6B6D-F752-4F59-99C3-859147F84698}" srcId="{8E635684-6454-42FB-94FF-46AA77FE2399}" destId="{04C3AC95-9F61-4031-912D-D3CCDAB464E9}" srcOrd="1" destOrd="0" parTransId="{6238193C-29FA-4B5F-9B66-87540330FFF0}" sibTransId="{62559C3B-F70D-4D73-B84E-54F874B10194}"/>
    <dgm:cxn modelId="{182C9620-B566-614B-A34D-56F4CDA088E4}" type="presOf" srcId="{C22A379B-4997-4C9A-B77A-0D3AA443533D}" destId="{2716A0CE-2D68-0043-8A9B-5DB9A2483392}" srcOrd="0" destOrd="0" presId="urn:microsoft.com/office/officeart/2005/8/layout/hProcess9"/>
    <dgm:cxn modelId="{683B10D9-8AFB-6C49-86A0-13646F35A6C3}" type="presOf" srcId="{1658A57C-2835-4380-9CC7-1F487D036DD2}" destId="{E267185C-AEF3-E24B-BB5E-315D1F497852}" srcOrd="0" destOrd="0" presId="urn:microsoft.com/office/officeart/2005/8/layout/hProcess9"/>
    <dgm:cxn modelId="{BDE4BAE9-160D-3D4B-838A-5A5E8F24B061}" type="presOf" srcId="{8E635684-6454-42FB-94FF-46AA77FE2399}" destId="{A23F0B96-2684-EE45-9E48-B9B35C2109D1}" srcOrd="0" destOrd="0" presId="urn:microsoft.com/office/officeart/2005/8/layout/hProcess9"/>
    <dgm:cxn modelId="{7EAC3F0A-808F-C646-B2EE-A5EC34F01B9E}" type="presOf" srcId="{E8B74EEB-8621-43BB-828E-44DA28AB90F1}" destId="{1A58D385-8829-1B48-8D51-3E053FEAEDF3}" srcOrd="0" destOrd="0" presId="urn:microsoft.com/office/officeart/2005/8/layout/hProcess9"/>
    <dgm:cxn modelId="{A1E6A864-CAD6-DF4F-990D-98AAF61F603A}" type="presOf" srcId="{04C3AC95-9F61-4031-912D-D3CCDAB464E9}" destId="{CCCB4F0C-05A2-7D41-9E5E-BCD5AF70460D}" srcOrd="0" destOrd="0" presId="urn:microsoft.com/office/officeart/2005/8/layout/hProcess9"/>
    <dgm:cxn modelId="{BB90C2C5-562E-C94B-962A-CDABB0BC0075}" type="presParOf" srcId="{A23F0B96-2684-EE45-9E48-B9B35C2109D1}" destId="{9688ECF9-F6D9-1545-AC4A-D91C5E1EA236}" srcOrd="0" destOrd="0" presId="urn:microsoft.com/office/officeart/2005/8/layout/hProcess9"/>
    <dgm:cxn modelId="{BC962B07-969B-CC4E-A19C-F28179FDE744}" type="presParOf" srcId="{A23F0B96-2684-EE45-9E48-B9B35C2109D1}" destId="{431D2ACA-5CF1-6C49-94F3-8EDF9783CD82}" srcOrd="1" destOrd="0" presId="urn:microsoft.com/office/officeart/2005/8/layout/hProcess9"/>
    <dgm:cxn modelId="{D2C6C688-E70E-8645-AF4E-3EFBBD4DBC65}" type="presParOf" srcId="{431D2ACA-5CF1-6C49-94F3-8EDF9783CD82}" destId="{1A58D385-8829-1B48-8D51-3E053FEAEDF3}" srcOrd="0" destOrd="0" presId="urn:microsoft.com/office/officeart/2005/8/layout/hProcess9"/>
    <dgm:cxn modelId="{B34F883A-531C-E34A-88E9-7B89106E896E}" type="presParOf" srcId="{431D2ACA-5CF1-6C49-94F3-8EDF9783CD82}" destId="{743FB9D5-F030-994F-AF37-975C7905F802}" srcOrd="1" destOrd="0" presId="urn:microsoft.com/office/officeart/2005/8/layout/hProcess9"/>
    <dgm:cxn modelId="{479E797D-CDD0-D841-92D7-3A7D8922E61B}" type="presParOf" srcId="{431D2ACA-5CF1-6C49-94F3-8EDF9783CD82}" destId="{CCCB4F0C-05A2-7D41-9E5E-BCD5AF70460D}" srcOrd="2" destOrd="0" presId="urn:microsoft.com/office/officeart/2005/8/layout/hProcess9"/>
    <dgm:cxn modelId="{EA58096C-5966-2F45-9549-AF09000CD279}" type="presParOf" srcId="{431D2ACA-5CF1-6C49-94F3-8EDF9783CD82}" destId="{021B1254-2EEF-E947-87A6-5219AF607F75}" srcOrd="3" destOrd="0" presId="urn:microsoft.com/office/officeart/2005/8/layout/hProcess9"/>
    <dgm:cxn modelId="{261A49C5-84AD-3A40-95D0-AAB46920FF30}" type="presParOf" srcId="{431D2ACA-5CF1-6C49-94F3-8EDF9783CD82}" destId="{2716A0CE-2D68-0043-8A9B-5DB9A2483392}" srcOrd="4" destOrd="0" presId="urn:microsoft.com/office/officeart/2005/8/layout/hProcess9"/>
    <dgm:cxn modelId="{04F2700B-A222-A54B-B920-204FB6065848}" type="presParOf" srcId="{431D2ACA-5CF1-6C49-94F3-8EDF9783CD82}" destId="{A959E08E-0C58-DE4A-9362-2109F4FD80F6}" srcOrd="5" destOrd="0" presId="urn:microsoft.com/office/officeart/2005/8/layout/hProcess9"/>
    <dgm:cxn modelId="{9F587410-0B8F-FE4F-A2E3-69D444315D95}" type="presParOf" srcId="{431D2ACA-5CF1-6C49-94F3-8EDF9783CD82}" destId="{E267185C-AEF3-E24B-BB5E-315D1F497852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7D43AA-BF16-A242-92E1-D521E229AF8B}">
      <dsp:nvSpPr>
        <dsp:cNvPr id="0" name=""/>
        <dsp:cNvSpPr/>
      </dsp:nvSpPr>
      <dsp:spPr>
        <a:xfrm>
          <a:off x="879" y="596347"/>
          <a:ext cx="3429296" cy="205757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/>
            <a:t>You are in a hot air balloon which is losing height rapidly and will soon crash because it is too heavy</a:t>
          </a:r>
          <a:endParaRPr lang="en-US" sz="2700" kern="1200" dirty="0"/>
        </a:p>
      </dsp:txBody>
      <dsp:txXfrm>
        <a:off x="879" y="596347"/>
        <a:ext cx="3429296" cy="2057577"/>
      </dsp:txXfrm>
    </dsp:sp>
    <dsp:sp modelId="{7BAF3530-3A95-A544-97AA-337392767E39}">
      <dsp:nvSpPr>
        <dsp:cNvPr id="0" name=""/>
        <dsp:cNvSpPr/>
      </dsp:nvSpPr>
      <dsp:spPr>
        <a:xfrm>
          <a:off x="3773105" y="596347"/>
          <a:ext cx="3429296" cy="205757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/>
            <a:t>You have to get rid of seven of the passengers! Who will you choose? </a:t>
          </a:r>
          <a:endParaRPr lang="en-US" sz="2700" kern="1200" dirty="0"/>
        </a:p>
      </dsp:txBody>
      <dsp:txXfrm>
        <a:off x="3773105" y="596347"/>
        <a:ext cx="3429296" cy="20575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E3B0C6-D9B5-D346-BE6A-D494C917AD05}">
      <dsp:nvSpPr>
        <dsp:cNvPr id="0" name=""/>
        <dsp:cNvSpPr/>
      </dsp:nvSpPr>
      <dsp:spPr>
        <a:xfrm>
          <a:off x="0" y="95400"/>
          <a:ext cx="2251025" cy="3443447"/>
        </a:xfrm>
        <a:prstGeom prst="rect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bg1">
              <a:lumMod val="9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499" tIns="330200" rIns="175499" bIns="33020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it’s time to sit back </a:t>
          </a:r>
          <a:endParaRPr lang="en-US" sz="1600" kern="1200" dirty="0"/>
        </a:p>
      </dsp:txBody>
      <dsp:txXfrm>
        <a:off x="0" y="1403910"/>
        <a:ext cx="2251025" cy="2066068"/>
      </dsp:txXfrm>
    </dsp:sp>
    <dsp:sp modelId="{EAFF91D9-6C74-CE45-A8AF-792BA55933E3}">
      <dsp:nvSpPr>
        <dsp:cNvPr id="0" name=""/>
        <dsp:cNvSpPr/>
      </dsp:nvSpPr>
      <dsp:spPr>
        <a:xfrm>
          <a:off x="652797" y="556549"/>
          <a:ext cx="945430" cy="94543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709" tIns="12700" rIns="73709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/>
            <a:t>1</a:t>
          </a:r>
        </a:p>
      </dsp:txBody>
      <dsp:txXfrm>
        <a:off x="791252" y="695004"/>
        <a:ext cx="668520" cy="668520"/>
      </dsp:txXfrm>
    </dsp:sp>
    <dsp:sp modelId="{354D269E-C846-474B-B35A-958009EA5C97}">
      <dsp:nvSpPr>
        <dsp:cNvPr id="0" name=""/>
        <dsp:cNvSpPr/>
      </dsp:nvSpPr>
      <dsp:spPr>
        <a:xfrm>
          <a:off x="0" y="3392769"/>
          <a:ext cx="2251025" cy="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3D071F3-15E3-764E-8588-AD4C14807FC6}">
      <dsp:nvSpPr>
        <dsp:cNvPr id="0" name=""/>
        <dsp:cNvSpPr/>
      </dsp:nvSpPr>
      <dsp:spPr>
        <a:xfrm>
          <a:off x="2476127" y="95400"/>
          <a:ext cx="2251025" cy="3443447"/>
        </a:xfrm>
        <a:prstGeom prst="rect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bg1">
              <a:lumMod val="9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499" tIns="330200" rIns="175499" bIns="33020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take </a:t>
          </a:r>
          <a:r>
            <a:rPr lang="en-US" sz="1600" kern="1200" dirty="0"/>
            <a:t>yourself into </a:t>
          </a:r>
          <a:r>
            <a:rPr lang="en-US" sz="1600" kern="1200" dirty="0" smtClean="0"/>
            <a:t>trance </a:t>
          </a:r>
          <a:r>
            <a:rPr lang="en-US" sz="1600" kern="1200" dirty="0"/>
            <a:t>for a few </a:t>
          </a:r>
          <a:r>
            <a:rPr lang="en-US" sz="1600" kern="1200" dirty="0" smtClean="0"/>
            <a:t>minutes</a:t>
          </a:r>
          <a:endParaRPr lang="en-US" sz="1600" kern="1200" dirty="0"/>
        </a:p>
      </dsp:txBody>
      <dsp:txXfrm>
        <a:off x="2476127" y="1403910"/>
        <a:ext cx="2251025" cy="2066068"/>
      </dsp:txXfrm>
    </dsp:sp>
    <dsp:sp modelId="{7FBBDF57-3449-E145-B3A0-D70B59C19EA5}">
      <dsp:nvSpPr>
        <dsp:cNvPr id="0" name=""/>
        <dsp:cNvSpPr/>
      </dsp:nvSpPr>
      <dsp:spPr>
        <a:xfrm>
          <a:off x="3128925" y="556549"/>
          <a:ext cx="945430" cy="94543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709" tIns="12700" rIns="73709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/>
            <a:t>2</a:t>
          </a:r>
        </a:p>
      </dsp:txBody>
      <dsp:txXfrm>
        <a:off x="3267380" y="695004"/>
        <a:ext cx="668520" cy="668520"/>
      </dsp:txXfrm>
    </dsp:sp>
    <dsp:sp modelId="{45C82BEE-4324-B641-AE34-5A2073635919}">
      <dsp:nvSpPr>
        <dsp:cNvPr id="0" name=""/>
        <dsp:cNvSpPr/>
      </dsp:nvSpPr>
      <dsp:spPr>
        <a:xfrm>
          <a:off x="2476127" y="3392769"/>
          <a:ext cx="2251025" cy="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0A4DCC-044E-E444-A222-47759997F595}">
      <dsp:nvSpPr>
        <dsp:cNvPr id="0" name=""/>
        <dsp:cNvSpPr/>
      </dsp:nvSpPr>
      <dsp:spPr>
        <a:xfrm>
          <a:off x="4952255" y="95400"/>
          <a:ext cx="2251025" cy="3443447"/>
        </a:xfrm>
        <a:prstGeom prst="rect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bg1">
              <a:lumMod val="9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499" tIns="330200" rIns="175499" bIns="33020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when you are back in the room</a:t>
          </a:r>
          <a:r>
            <a:rPr lang="en-GB" sz="1600" kern="1200" dirty="0"/>
            <a:t>, how do you feel? </a:t>
          </a:r>
          <a:endParaRPr lang="en-GB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Hold </a:t>
          </a:r>
          <a:r>
            <a:rPr lang="en-GB" sz="1600" kern="1200" dirty="0"/>
            <a:t>on to that feeling and explore the sensation</a:t>
          </a:r>
          <a:endParaRPr lang="en-US" sz="1600" kern="1200" dirty="0"/>
        </a:p>
      </dsp:txBody>
      <dsp:txXfrm>
        <a:off x="4952255" y="1403910"/>
        <a:ext cx="2251025" cy="2066068"/>
      </dsp:txXfrm>
    </dsp:sp>
    <dsp:sp modelId="{811A62A5-8045-1E4B-B4BD-5688984505A1}">
      <dsp:nvSpPr>
        <dsp:cNvPr id="0" name=""/>
        <dsp:cNvSpPr/>
      </dsp:nvSpPr>
      <dsp:spPr>
        <a:xfrm>
          <a:off x="5605053" y="556549"/>
          <a:ext cx="945430" cy="94543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709" tIns="12700" rIns="73709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/>
            <a:t>3</a:t>
          </a:r>
        </a:p>
      </dsp:txBody>
      <dsp:txXfrm>
        <a:off x="5743508" y="695004"/>
        <a:ext cx="668520" cy="668520"/>
      </dsp:txXfrm>
    </dsp:sp>
    <dsp:sp modelId="{74BD0F0B-67F9-D648-A17C-AB1024480308}">
      <dsp:nvSpPr>
        <dsp:cNvPr id="0" name=""/>
        <dsp:cNvSpPr/>
      </dsp:nvSpPr>
      <dsp:spPr>
        <a:xfrm>
          <a:off x="4952255" y="3392769"/>
          <a:ext cx="2251025" cy="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88ECF9-F6D9-1545-AC4A-D91C5E1EA236}">
      <dsp:nvSpPr>
        <dsp:cNvPr id="0" name=""/>
        <dsp:cNvSpPr/>
      </dsp:nvSpPr>
      <dsp:spPr>
        <a:xfrm>
          <a:off x="624345" y="0"/>
          <a:ext cx="7075911" cy="357487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A58D385-8829-1B48-8D51-3E053FEAEDF3}">
      <dsp:nvSpPr>
        <dsp:cNvPr id="0" name=""/>
        <dsp:cNvSpPr/>
      </dsp:nvSpPr>
      <dsp:spPr>
        <a:xfrm>
          <a:off x="4166" y="1072461"/>
          <a:ext cx="2003920" cy="14299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/>
            <a:t>Think about the different brain states, the energy, the calm, the power, the control. </a:t>
          </a:r>
          <a:endParaRPr lang="en-US" sz="1300" kern="1200" dirty="0"/>
        </a:p>
      </dsp:txBody>
      <dsp:txXfrm>
        <a:off x="73970" y="1142265"/>
        <a:ext cx="1864312" cy="1290340"/>
      </dsp:txXfrm>
    </dsp:sp>
    <dsp:sp modelId="{CCCB4F0C-05A2-7D41-9E5E-BCD5AF70460D}">
      <dsp:nvSpPr>
        <dsp:cNvPr id="0" name=""/>
        <dsp:cNvSpPr/>
      </dsp:nvSpPr>
      <dsp:spPr>
        <a:xfrm>
          <a:off x="2108282" y="1072461"/>
          <a:ext cx="2003920" cy="14299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/>
            <a:t>When your clients come to see you they may be in a predominately beta state. </a:t>
          </a:r>
          <a:endParaRPr lang="en-US" sz="1300" kern="1200" dirty="0"/>
        </a:p>
      </dsp:txBody>
      <dsp:txXfrm>
        <a:off x="2178086" y="1142265"/>
        <a:ext cx="1864312" cy="1290340"/>
      </dsp:txXfrm>
    </dsp:sp>
    <dsp:sp modelId="{2716A0CE-2D68-0043-8A9B-5DB9A2483392}">
      <dsp:nvSpPr>
        <dsp:cNvPr id="0" name=""/>
        <dsp:cNvSpPr/>
      </dsp:nvSpPr>
      <dsp:spPr>
        <a:xfrm>
          <a:off x="4212399" y="1072461"/>
          <a:ext cx="2003920" cy="14299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/>
            <a:t>The IC can help move them into theta where they can begin to analyse their concerns calmly and logically. </a:t>
          </a:r>
          <a:endParaRPr lang="en-US" sz="1300" kern="1200" dirty="0"/>
        </a:p>
      </dsp:txBody>
      <dsp:txXfrm>
        <a:off x="4282203" y="1142265"/>
        <a:ext cx="1864312" cy="1290340"/>
      </dsp:txXfrm>
    </dsp:sp>
    <dsp:sp modelId="{E267185C-AEF3-E24B-BB5E-315D1F497852}">
      <dsp:nvSpPr>
        <dsp:cNvPr id="0" name=""/>
        <dsp:cNvSpPr/>
      </dsp:nvSpPr>
      <dsp:spPr>
        <a:xfrm>
          <a:off x="6316515" y="1072461"/>
          <a:ext cx="2003920" cy="14299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/>
            <a:t>Our work is to help our clients identify good beta state and not as good </a:t>
          </a:r>
          <a:r>
            <a:rPr lang="en-GB" sz="1300" kern="1200" dirty="0" smtClean="0"/>
            <a:t>beta, </a:t>
          </a:r>
          <a:r>
            <a:rPr lang="en-GB" sz="1300" kern="1200" dirty="0"/>
            <a:t>help them to learn to use theta to problem solve and find solutions.</a:t>
          </a:r>
          <a:endParaRPr lang="en-US" sz="1300" kern="1200" dirty="0"/>
        </a:p>
      </dsp:txBody>
      <dsp:txXfrm>
        <a:off x="6386319" y="1142265"/>
        <a:ext cx="1864312" cy="12903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 xmlns="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BC95A-2188-B845-8715-18A72350484B}" type="datetimeFigureOut">
              <a:rPr lang="en-US" smtClean="0"/>
              <a:t>9/11/17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C4AAB5-12FD-8648-8D0D-A83FED096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06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9/11/17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9/11/17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918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Eeg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brain waves and trance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rachel</a:t>
            </a:r>
            <a:r>
              <a:rPr lang="en-US" dirty="0" smtClean="0"/>
              <a:t> </a:t>
            </a:r>
            <a:r>
              <a:rPr lang="en-US" dirty="0" err="1" smtClean="0"/>
              <a:t>gillibrand</a:t>
            </a:r>
            <a:endParaRPr lang="en-US" dirty="0" smtClean="0"/>
          </a:p>
          <a:p>
            <a:r>
              <a:rPr lang="en-US" dirty="0" smtClean="0"/>
              <a:t>Seaview hypnotherapy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94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brain waves feel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Talk to your neighbour: “what's </a:t>
            </a:r>
            <a:r>
              <a:rPr lang="en-GB" dirty="0"/>
              <a:t>been good about your </a:t>
            </a:r>
            <a:r>
              <a:rPr lang="en-GB" dirty="0" smtClean="0"/>
              <a:t>week?”</a:t>
            </a:r>
          </a:p>
          <a:p>
            <a:r>
              <a:rPr lang="en-GB" dirty="0" smtClean="0"/>
              <a:t>how </a:t>
            </a:r>
            <a:r>
              <a:rPr lang="en-GB" dirty="0"/>
              <a:t>do you now feel?</a:t>
            </a:r>
            <a:r>
              <a:rPr lang="en-GB" dirty="0"/>
              <a:t> </a:t>
            </a:r>
            <a:endParaRPr lang="en-GB" dirty="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3641565" y="3480318"/>
            <a:ext cx="2087431" cy="1856792"/>
            <a:chOff x="3641565" y="3480318"/>
            <a:chExt cx="2087431" cy="1856792"/>
          </a:xfrm>
        </p:grpSpPr>
        <p:sp>
          <p:nvSpPr>
            <p:cNvPr id="4" name="Heart 3"/>
            <p:cNvSpPr/>
            <p:nvPr/>
          </p:nvSpPr>
          <p:spPr>
            <a:xfrm>
              <a:off x="3666931" y="3480318"/>
              <a:ext cx="2062065" cy="1856792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641565" y="3644228"/>
              <a:ext cx="208743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sz="5400" b="1" cap="none" spc="0" dirty="0" smtClean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Alpha</a:t>
              </a:r>
              <a:endParaRPr lang="en-GB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538847" y="2968831"/>
            <a:ext cx="451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1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Pat-a-cake with your </a:t>
            </a:r>
            <a:r>
              <a:rPr lang="en-GB" dirty="0" smtClean="0"/>
              <a:t>neighbour!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defTabSz="91440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r>
              <a:rPr lang="en-GB" dirty="0"/>
              <a:t>Pat-a-cake, pat-a-cake</a:t>
            </a:r>
            <a:br>
              <a:rPr lang="en-GB" dirty="0"/>
            </a:br>
            <a:r>
              <a:rPr lang="en-GB" dirty="0"/>
              <a:t>Baker’s man</a:t>
            </a:r>
            <a:br>
              <a:rPr lang="en-GB" dirty="0"/>
            </a:br>
            <a:r>
              <a:rPr lang="en-GB" dirty="0"/>
              <a:t>Bake me a cake</a:t>
            </a:r>
            <a:br>
              <a:rPr lang="en-GB" dirty="0"/>
            </a:br>
            <a:r>
              <a:rPr lang="en-GB" dirty="0"/>
              <a:t>As fast as you can.</a:t>
            </a:r>
            <a:br>
              <a:rPr lang="en-GB" dirty="0"/>
            </a:br>
            <a:r>
              <a:rPr lang="en-GB" dirty="0"/>
              <a:t>Roll it and pat it</a:t>
            </a:r>
            <a:br>
              <a:rPr lang="en-GB" dirty="0"/>
            </a:br>
            <a:r>
              <a:rPr lang="en-GB" dirty="0"/>
              <a:t>And mark it with a </a:t>
            </a:r>
            <a:r>
              <a:rPr lang="en-GB" sz="2400" b="1" dirty="0">
                <a:solidFill>
                  <a:schemeClr val="accent1"/>
                </a:solidFill>
              </a:rPr>
              <a:t>B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And throw it in the oven</a:t>
            </a:r>
            <a:br>
              <a:rPr lang="en-GB" dirty="0"/>
            </a:br>
            <a:r>
              <a:rPr lang="en-GB" dirty="0"/>
              <a:t>For baby and me.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r>
              <a:rPr lang="en-GB" dirty="0"/>
              <a:t>Energised? Excited? Confused? Lost?! </a:t>
            </a:r>
            <a:endParaRPr lang="en-GB" dirty="0" smtClean="0"/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r>
              <a:rPr lang="en-GB" sz="2400" b="1" dirty="0" smtClean="0">
                <a:solidFill>
                  <a:schemeClr val="accent1"/>
                </a:solidFill>
              </a:rPr>
              <a:t>Beta</a:t>
            </a:r>
            <a:r>
              <a:rPr lang="en-GB" sz="2400" dirty="0" smtClean="0">
                <a:solidFill>
                  <a:schemeClr val="accent1"/>
                </a:solidFill>
              </a:rPr>
              <a:t> </a:t>
            </a:r>
            <a:r>
              <a:rPr lang="en-GB" dirty="0"/>
              <a:t>is energising and fun but can get out of control and you feel anxious and bewildered</a:t>
            </a:r>
            <a:r>
              <a:rPr lang="en-GB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36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14" name="Straight Connector 13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88684" y="1853754"/>
            <a:ext cx="720245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684" y="804519"/>
            <a:ext cx="7202456" cy="1049235"/>
          </a:xfrm>
        </p:spPr>
        <p:txBody>
          <a:bodyPr>
            <a:normAutofit/>
          </a:bodyPr>
          <a:lstStyle/>
          <a:p>
            <a:r>
              <a:rPr lang="en-US" dirty="0" smtClean="0"/>
              <a:t>The hot air balloon task</a:t>
            </a:r>
            <a:endParaRPr lang="en-US" dirty="0"/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0366251"/>
              </p:ext>
            </p:extLst>
          </p:nvPr>
        </p:nvGraphicFramePr>
        <p:xfrm>
          <a:off x="1171358" y="3873230"/>
          <a:ext cx="7203281" cy="3250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772035"/>
              </p:ext>
            </p:extLst>
          </p:nvPr>
        </p:nvGraphicFramePr>
        <p:xfrm>
          <a:off x="1721921" y="2068829"/>
          <a:ext cx="6127670" cy="2277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3835"/>
                <a:gridCol w="3063835"/>
              </a:tblGrid>
              <a:tr h="227754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SzPts val="1000"/>
                        <a:buFont typeface="Wingdings" charset="2"/>
                        <a:buNone/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Mother Teresa</a:t>
                      </a:r>
                      <a:endParaRPr lang="en-GB" sz="1800" dirty="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SzPts val="1000"/>
                        <a:buFont typeface="Wingdings" charset="2"/>
                        <a:buNone/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Mao </a:t>
                      </a:r>
                      <a:r>
                        <a:rPr lang="en-GB" sz="1600" dirty="0" err="1">
                          <a:effectLst/>
                        </a:rPr>
                        <a:t>Tse-tung</a:t>
                      </a:r>
                      <a:endParaRPr lang="en-GB" sz="1800" dirty="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SzPts val="1000"/>
                        <a:buFont typeface="Wingdings" charset="2"/>
                        <a:buNone/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Mahatma Gandhi</a:t>
                      </a:r>
                      <a:endParaRPr lang="en-GB" sz="1800" dirty="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SzPts val="1000"/>
                        <a:buFont typeface="Wingdings" charset="2"/>
                        <a:buNone/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Florence Nightingale</a:t>
                      </a:r>
                      <a:endParaRPr lang="en-GB" sz="1800" dirty="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SzPts val="1000"/>
                        <a:buFont typeface="Wingdings" charset="2"/>
                        <a:buNone/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Nelson Mandela</a:t>
                      </a:r>
                      <a:endParaRPr lang="en-GB" sz="1800" dirty="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SzPts val="1000"/>
                        <a:buFont typeface="Wingdings" charset="2"/>
                        <a:buNone/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Mikael Gorbachev</a:t>
                      </a:r>
                      <a:endParaRPr lang="en-GB" sz="1800" dirty="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SzPts val="1000"/>
                        <a:buFont typeface="Wingdings" charset="2"/>
                        <a:buNone/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Charles Darwin</a:t>
                      </a:r>
                      <a:endParaRPr lang="en-GB" sz="1800" dirty="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SzPts val="1000"/>
                        <a:buFont typeface="Wingdings" charset="2"/>
                        <a:buNone/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William Shakespeare</a:t>
                      </a:r>
                      <a:endParaRPr lang="en-GB" sz="1800" dirty="0">
                        <a:effectLst/>
                        <a:latin typeface="Times New Roman" charset="0"/>
                        <a:ea typeface="Arial Unicode MS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SzPts val="1000"/>
                        <a:buFont typeface="Wingdings" charset="2"/>
                        <a:buNone/>
                        <a:tabLst>
                          <a:tab pos="457200" algn="l"/>
                        </a:tabLst>
                      </a:pPr>
                      <a:endParaRPr lang="en-GB" sz="1600" dirty="0" smtClean="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SzPts val="1000"/>
                        <a:buFont typeface="Wingdings" charset="2"/>
                        <a:buNone/>
                        <a:tabLst>
                          <a:tab pos="457200" algn="l"/>
                        </a:tabLst>
                      </a:pPr>
                      <a:r>
                        <a:rPr lang="en-GB" sz="1600" dirty="0" smtClean="0">
                          <a:effectLst/>
                        </a:rPr>
                        <a:t>Cristiano </a:t>
                      </a:r>
                      <a:r>
                        <a:rPr lang="en-GB" sz="1600" dirty="0">
                          <a:effectLst/>
                        </a:rPr>
                        <a:t>Ronaldo</a:t>
                      </a:r>
                      <a:endParaRPr lang="en-GB" sz="1800" dirty="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SzPts val="1000"/>
                        <a:buFont typeface="Wingdings" charset="2"/>
                        <a:buNone/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Albert Einstein</a:t>
                      </a:r>
                      <a:endParaRPr lang="en-GB" sz="1800" dirty="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SzPts val="1000"/>
                        <a:buFont typeface="Wingdings" charset="2"/>
                        <a:buNone/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Leonardo da Vinci</a:t>
                      </a:r>
                      <a:endParaRPr lang="en-GB" sz="1800" dirty="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SzPts val="1000"/>
                        <a:buFont typeface="Wingdings" charset="2"/>
                        <a:buNone/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Abraham Lincoln</a:t>
                      </a:r>
                      <a:endParaRPr lang="en-GB" sz="1800" dirty="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SzPts val="1000"/>
                        <a:buFont typeface="Wingdings" charset="2"/>
                        <a:buNone/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Beethoven</a:t>
                      </a:r>
                      <a:endParaRPr lang="en-GB" sz="1800" dirty="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SzPts val="1000"/>
                        <a:buFont typeface="Wingdings" charset="2"/>
                        <a:buNone/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Vincent Van Gogh</a:t>
                      </a:r>
                      <a:endParaRPr lang="en-GB" sz="1800" dirty="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SzPts val="1000"/>
                        <a:buFont typeface="Wingdings" charset="2"/>
                        <a:buNone/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Jane Austen</a:t>
                      </a:r>
                      <a:endParaRPr lang="en-GB" sz="1800" dirty="0">
                        <a:effectLst/>
                        <a:latin typeface="Times New Roman" charset="0"/>
                        <a:ea typeface="Arial Unicode MS" charset="0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922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684" y="804519"/>
            <a:ext cx="7202456" cy="1049235"/>
          </a:xfrm>
        </p:spPr>
        <p:txBody>
          <a:bodyPr>
            <a:normAutofit/>
          </a:bodyPr>
          <a:lstStyle/>
          <a:p>
            <a:r>
              <a:rPr lang="en-US" dirty="0" smtClean="0"/>
              <a:t>After all that hard work</a:t>
            </a:r>
            <a:endParaRPr lang="en-US" dirty="0"/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7344807"/>
              </p:ext>
            </p:extLst>
          </p:nvPr>
        </p:nvGraphicFramePr>
        <p:xfrm>
          <a:off x="1088231" y="2030681"/>
          <a:ext cx="7203281" cy="3634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825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684" y="804519"/>
            <a:ext cx="7202456" cy="1049235"/>
          </a:xfrm>
        </p:spPr>
        <p:txBody>
          <a:bodyPr>
            <a:normAutofit/>
          </a:bodyPr>
          <a:lstStyle/>
          <a:p>
            <a:r>
              <a:rPr lang="en-US" dirty="0"/>
              <a:t>Why did we do this?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51556"/>
              </p:ext>
            </p:extLst>
          </p:nvPr>
        </p:nvGraphicFramePr>
        <p:xfrm>
          <a:off x="415637" y="2090057"/>
          <a:ext cx="8324602" cy="3574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085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48</TotalTime>
  <Words>249</Words>
  <Application>Microsoft Macintosh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 Unicode MS</vt:lpstr>
      <vt:lpstr>Calibri</vt:lpstr>
      <vt:lpstr>Gill Sans MT</vt:lpstr>
      <vt:lpstr>Times New Roman</vt:lpstr>
      <vt:lpstr>Wingdings</vt:lpstr>
      <vt:lpstr>Arial</vt:lpstr>
      <vt:lpstr>Gallery</vt:lpstr>
      <vt:lpstr>Eeg  brain waves and trance</vt:lpstr>
      <vt:lpstr>What do brain waves feel like?</vt:lpstr>
      <vt:lpstr>Pat-a-cake with your neighbour!</vt:lpstr>
      <vt:lpstr>The hot air balloon task</vt:lpstr>
      <vt:lpstr>After all that hard work</vt:lpstr>
      <vt:lpstr>Why did we do this?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Eeg  brain waves and trance</dc:title>
  <dc:creator>Rachel Gillibrand</dc:creator>
  <cp:lastModifiedBy>Rachel Gillibrand</cp:lastModifiedBy>
  <cp:revision>3</cp:revision>
  <dcterms:created xsi:type="dcterms:W3CDTF">2017-09-11T17:16:56Z</dcterms:created>
  <dcterms:modified xsi:type="dcterms:W3CDTF">2017-09-11T18:05:10Z</dcterms:modified>
</cp:coreProperties>
</file>