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82" r:id="rId3"/>
    <p:sldId id="257" r:id="rId4"/>
    <p:sldId id="258" r:id="rId5"/>
    <p:sldId id="259" r:id="rId6"/>
    <p:sldId id="261" r:id="rId7"/>
    <p:sldId id="260" r:id="rId8"/>
    <p:sldId id="262" r:id="rId9"/>
    <p:sldId id="263" r:id="rId10"/>
    <p:sldId id="265" r:id="rId11"/>
    <p:sldId id="267" r:id="rId12"/>
    <p:sldId id="268" r:id="rId13"/>
    <p:sldId id="269" r:id="rId14"/>
    <p:sldId id="264" r:id="rId15"/>
    <p:sldId id="270" r:id="rId16"/>
    <p:sldId id="271" r:id="rId17"/>
    <p:sldId id="273" r:id="rId18"/>
    <p:sldId id="275" r:id="rId19"/>
    <p:sldId id="276" r:id="rId20"/>
    <p:sldId id="277" r:id="rId21"/>
    <p:sldId id="283"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0"/>
    <p:restoredTop sz="88844"/>
  </p:normalViewPr>
  <p:slideViewPr>
    <p:cSldViewPr snapToGrid="0" snapToObjects="1">
      <p:cViewPr varScale="1">
        <p:scale>
          <a:sx n="113" d="100"/>
          <a:sy n="113" d="100"/>
        </p:scale>
        <p:origin x="23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_JmA2ClUvUY" TargetMode="External"/><Relationship Id="rId7" Type="http://schemas.openxmlformats.org/officeDocument/2006/relationships/image" Target="../media/image7.svg"/><Relationship Id="rId2" Type="http://schemas.openxmlformats.org/officeDocument/2006/relationships/hyperlink" Target="https://www.youtube.com/watch?v=1ctP9cLRbnE" TargetMode="External"/><Relationship Id="rId1" Type="http://schemas.openxmlformats.org/officeDocument/2006/relationships/hyperlink" Target="https://www.youtube.com/watch?v=apzXGEbZht0" TargetMode="Externa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hyperlink" Target="https://www.ted.com/talks/manoush_zomorodi_how_boredom_can_lead_to_your_most_brilliant_ideas/transcript?language=en" TargetMode="Externa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youtube.com/watch?v=apzXGEbZht0" TargetMode="External"/><Relationship Id="rId7"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hyperlink" Target="https://www.youtube.com/watch?v=1ctP9cLRbnE" TargetMode="External"/><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hyperlink" Target="https://www.youtube.com/watch?v=_JmA2ClUvUY"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ted.com/talks/manoush_zomorodi_how_boredom_can_lead_to_your_most_brilliant_ideas/transcript?language=en" TargetMode="External"/><Relationship Id="rId7"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F7797-2A97-458B-A7FC-B6C5B3BB069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DC035E-ACE0-4D9E-87A2-B09C2BA8EF91}">
      <dgm:prSet/>
      <dgm:spPr/>
      <dgm:t>
        <a:bodyPr/>
        <a:lstStyle/>
        <a:p>
          <a:r>
            <a:rPr lang="en-GB">
              <a:hlinkClick xmlns:r="http://schemas.openxmlformats.org/officeDocument/2006/relationships" r:id="rId1"/>
            </a:rPr>
            <a:t>Still face experiment</a:t>
          </a:r>
          <a:endParaRPr lang="en-US"/>
        </a:p>
      </dgm:t>
    </dgm:pt>
    <dgm:pt modelId="{EC44891C-207E-4645-B383-1E91AAF1E36B}" type="parTrans" cxnId="{A5477CFA-3E05-4EE5-94A6-A48429388E37}">
      <dgm:prSet/>
      <dgm:spPr/>
      <dgm:t>
        <a:bodyPr/>
        <a:lstStyle/>
        <a:p>
          <a:endParaRPr lang="en-US"/>
        </a:p>
      </dgm:t>
    </dgm:pt>
    <dgm:pt modelId="{2C4516EC-7296-4AC2-9600-A1F18E324681}" type="sibTrans" cxnId="{A5477CFA-3E05-4EE5-94A6-A48429388E37}">
      <dgm:prSet/>
      <dgm:spPr/>
      <dgm:t>
        <a:bodyPr/>
        <a:lstStyle/>
        <a:p>
          <a:endParaRPr lang="en-US"/>
        </a:p>
      </dgm:t>
    </dgm:pt>
    <dgm:pt modelId="{3B5433B2-B92B-490B-91A2-7C76BBBC7E51}">
      <dgm:prSet/>
      <dgm:spPr/>
      <dgm:t>
        <a:bodyPr/>
        <a:lstStyle/>
        <a:p>
          <a:r>
            <a:rPr lang="en-GB">
              <a:hlinkClick xmlns:r="http://schemas.openxmlformats.org/officeDocument/2006/relationships" r:id="rId2"/>
            </a:rPr>
            <a:t>Early mirror neurons</a:t>
          </a:r>
          <a:endParaRPr lang="en-US"/>
        </a:p>
      </dgm:t>
    </dgm:pt>
    <dgm:pt modelId="{270321AE-1041-49B1-8C03-C0C7775FBC81}" type="parTrans" cxnId="{E735EA18-20B9-46B1-9D37-CED04CA939D3}">
      <dgm:prSet/>
      <dgm:spPr/>
      <dgm:t>
        <a:bodyPr/>
        <a:lstStyle/>
        <a:p>
          <a:endParaRPr lang="en-US"/>
        </a:p>
      </dgm:t>
    </dgm:pt>
    <dgm:pt modelId="{B3001D87-ED76-4D47-A149-A415DB2B4B68}" type="sibTrans" cxnId="{E735EA18-20B9-46B1-9D37-CED04CA939D3}">
      <dgm:prSet/>
      <dgm:spPr/>
      <dgm:t>
        <a:bodyPr/>
        <a:lstStyle/>
        <a:p>
          <a:endParaRPr lang="en-US"/>
        </a:p>
      </dgm:t>
    </dgm:pt>
    <dgm:pt modelId="{36C97540-5E51-44CC-87EB-3C4F029E9815}">
      <dgm:prSet/>
      <dgm:spPr/>
      <dgm:t>
        <a:bodyPr/>
        <a:lstStyle/>
        <a:p>
          <a:r>
            <a:rPr lang="en-GB">
              <a:hlinkClick xmlns:r="http://schemas.openxmlformats.org/officeDocument/2006/relationships" r:id="rId3"/>
            </a:rPr>
            <a:t>Twins communicating</a:t>
          </a:r>
          <a:endParaRPr lang="en-US"/>
        </a:p>
      </dgm:t>
    </dgm:pt>
    <dgm:pt modelId="{07A5BFBF-191B-4EFB-9DB9-57996392CF93}" type="parTrans" cxnId="{AD6D64E4-3817-405A-BE33-608DFCF789CA}">
      <dgm:prSet/>
      <dgm:spPr/>
      <dgm:t>
        <a:bodyPr/>
        <a:lstStyle/>
        <a:p>
          <a:endParaRPr lang="en-US"/>
        </a:p>
      </dgm:t>
    </dgm:pt>
    <dgm:pt modelId="{BB8007B9-2110-4FD7-9DBE-8A43C88DE9AC}" type="sibTrans" cxnId="{AD6D64E4-3817-405A-BE33-608DFCF789CA}">
      <dgm:prSet/>
      <dgm:spPr/>
      <dgm:t>
        <a:bodyPr/>
        <a:lstStyle/>
        <a:p>
          <a:endParaRPr lang="en-US"/>
        </a:p>
      </dgm:t>
    </dgm:pt>
    <dgm:pt modelId="{20D6D656-4F39-47D5-81CD-E04B42D4A514}" type="pres">
      <dgm:prSet presAssocID="{4D2F7797-2A97-458B-A7FC-B6C5B3BB0696}" presName="root" presStyleCnt="0">
        <dgm:presLayoutVars>
          <dgm:dir/>
          <dgm:resizeHandles val="exact"/>
        </dgm:presLayoutVars>
      </dgm:prSet>
      <dgm:spPr/>
    </dgm:pt>
    <dgm:pt modelId="{C1FF96E9-3B3C-4F02-BC55-FC167B1C0AC1}" type="pres">
      <dgm:prSet presAssocID="{9CDC035E-ACE0-4D9E-87A2-B09C2BA8EF91}" presName="compNode" presStyleCnt="0"/>
      <dgm:spPr/>
    </dgm:pt>
    <dgm:pt modelId="{8E558DB7-011B-4542-AA5A-5825E80E879C}" type="pres">
      <dgm:prSet presAssocID="{9CDC035E-ACE0-4D9E-87A2-B09C2BA8EF91}" presName="bgRect" presStyleLbl="bgShp" presStyleIdx="0" presStyleCnt="3"/>
      <dgm:spPr/>
    </dgm:pt>
    <dgm:pt modelId="{78FBE211-C6A3-4D47-9C6E-4BE038D70FAE}" type="pres">
      <dgm:prSet presAssocID="{9CDC035E-ACE0-4D9E-87A2-B09C2BA8EF91}"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urprised Face with Solid Fill"/>
        </a:ext>
      </dgm:extLst>
    </dgm:pt>
    <dgm:pt modelId="{10CB485B-EF59-4009-888D-930B04D9D46E}" type="pres">
      <dgm:prSet presAssocID="{9CDC035E-ACE0-4D9E-87A2-B09C2BA8EF91}" presName="spaceRect" presStyleCnt="0"/>
      <dgm:spPr/>
    </dgm:pt>
    <dgm:pt modelId="{3064AC26-A2D6-4380-B7EA-C354746873FE}" type="pres">
      <dgm:prSet presAssocID="{9CDC035E-ACE0-4D9E-87A2-B09C2BA8EF91}" presName="parTx" presStyleLbl="revTx" presStyleIdx="0" presStyleCnt="3">
        <dgm:presLayoutVars>
          <dgm:chMax val="0"/>
          <dgm:chPref val="0"/>
        </dgm:presLayoutVars>
      </dgm:prSet>
      <dgm:spPr/>
    </dgm:pt>
    <dgm:pt modelId="{B49657F0-C8CE-4EAE-B7A3-CE75C05FB24E}" type="pres">
      <dgm:prSet presAssocID="{2C4516EC-7296-4AC2-9600-A1F18E324681}" presName="sibTrans" presStyleCnt="0"/>
      <dgm:spPr/>
    </dgm:pt>
    <dgm:pt modelId="{83504153-E59A-4C43-9914-2E56AC80C464}" type="pres">
      <dgm:prSet presAssocID="{3B5433B2-B92B-490B-91A2-7C76BBBC7E51}" presName="compNode" presStyleCnt="0"/>
      <dgm:spPr/>
    </dgm:pt>
    <dgm:pt modelId="{B14BF953-BE55-41DD-9824-94D470C0E1F2}" type="pres">
      <dgm:prSet presAssocID="{3B5433B2-B92B-490B-91A2-7C76BBBC7E51}" presName="bgRect" presStyleLbl="bgShp" presStyleIdx="1" presStyleCnt="3"/>
      <dgm:spPr/>
    </dgm:pt>
    <dgm:pt modelId="{5ED524A3-0E12-4E4B-8DC8-9EEE87A75738}" type="pres">
      <dgm:prSet presAssocID="{3B5433B2-B92B-490B-91A2-7C76BBBC7E51}"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rain"/>
        </a:ext>
      </dgm:extLst>
    </dgm:pt>
    <dgm:pt modelId="{714A617A-3E16-4042-A43F-C18DA4E2D879}" type="pres">
      <dgm:prSet presAssocID="{3B5433B2-B92B-490B-91A2-7C76BBBC7E51}" presName="spaceRect" presStyleCnt="0"/>
      <dgm:spPr/>
    </dgm:pt>
    <dgm:pt modelId="{032A7D5E-160B-4A84-ACF8-CC0B3813D003}" type="pres">
      <dgm:prSet presAssocID="{3B5433B2-B92B-490B-91A2-7C76BBBC7E51}" presName="parTx" presStyleLbl="revTx" presStyleIdx="1" presStyleCnt="3">
        <dgm:presLayoutVars>
          <dgm:chMax val="0"/>
          <dgm:chPref val="0"/>
        </dgm:presLayoutVars>
      </dgm:prSet>
      <dgm:spPr/>
    </dgm:pt>
    <dgm:pt modelId="{775C567E-BC79-4048-9481-75923975CCB2}" type="pres">
      <dgm:prSet presAssocID="{B3001D87-ED76-4D47-A149-A415DB2B4B68}" presName="sibTrans" presStyleCnt="0"/>
      <dgm:spPr/>
    </dgm:pt>
    <dgm:pt modelId="{B86EE401-2762-418A-94F7-81A8B4A424F7}" type="pres">
      <dgm:prSet presAssocID="{36C97540-5E51-44CC-87EB-3C4F029E9815}" presName="compNode" presStyleCnt="0"/>
      <dgm:spPr/>
    </dgm:pt>
    <dgm:pt modelId="{C888D2F6-5785-4EFB-95D7-4B29E8CD07F7}" type="pres">
      <dgm:prSet presAssocID="{36C97540-5E51-44CC-87EB-3C4F029E9815}" presName="bgRect" presStyleLbl="bgShp" presStyleIdx="2" presStyleCnt="3"/>
      <dgm:spPr/>
    </dgm:pt>
    <dgm:pt modelId="{48078E97-4934-4817-981A-5BD2B4B47859}" type="pres">
      <dgm:prSet presAssocID="{36C97540-5E51-44CC-87EB-3C4F029E9815}"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C1193F7D-620F-4DE5-9731-B75B0B3805D7}" type="pres">
      <dgm:prSet presAssocID="{36C97540-5E51-44CC-87EB-3C4F029E9815}" presName="spaceRect" presStyleCnt="0"/>
      <dgm:spPr/>
    </dgm:pt>
    <dgm:pt modelId="{9F32EF0F-6264-4E7C-9C02-29DB87F5F357}" type="pres">
      <dgm:prSet presAssocID="{36C97540-5E51-44CC-87EB-3C4F029E9815}" presName="parTx" presStyleLbl="revTx" presStyleIdx="2" presStyleCnt="3">
        <dgm:presLayoutVars>
          <dgm:chMax val="0"/>
          <dgm:chPref val="0"/>
        </dgm:presLayoutVars>
      </dgm:prSet>
      <dgm:spPr/>
    </dgm:pt>
  </dgm:ptLst>
  <dgm:cxnLst>
    <dgm:cxn modelId="{BBAA6A0F-1345-4260-87C6-50D91A39862D}" type="presOf" srcId="{3B5433B2-B92B-490B-91A2-7C76BBBC7E51}" destId="{032A7D5E-160B-4A84-ACF8-CC0B3813D003}" srcOrd="0" destOrd="0" presId="urn:microsoft.com/office/officeart/2018/2/layout/IconVerticalSolidList"/>
    <dgm:cxn modelId="{1BCE0214-E7CD-4AEB-9EC7-E76C6FD26B01}" type="presOf" srcId="{4D2F7797-2A97-458B-A7FC-B6C5B3BB0696}" destId="{20D6D656-4F39-47D5-81CD-E04B42D4A514}" srcOrd="0" destOrd="0" presId="urn:microsoft.com/office/officeart/2018/2/layout/IconVerticalSolidList"/>
    <dgm:cxn modelId="{E735EA18-20B9-46B1-9D37-CED04CA939D3}" srcId="{4D2F7797-2A97-458B-A7FC-B6C5B3BB0696}" destId="{3B5433B2-B92B-490B-91A2-7C76BBBC7E51}" srcOrd="1" destOrd="0" parTransId="{270321AE-1041-49B1-8C03-C0C7775FBC81}" sibTransId="{B3001D87-ED76-4D47-A149-A415DB2B4B68}"/>
    <dgm:cxn modelId="{9D370CB1-4D76-41F6-BD47-ACB7882B9515}" type="presOf" srcId="{36C97540-5E51-44CC-87EB-3C4F029E9815}" destId="{9F32EF0F-6264-4E7C-9C02-29DB87F5F357}" srcOrd="0" destOrd="0" presId="urn:microsoft.com/office/officeart/2018/2/layout/IconVerticalSolidList"/>
    <dgm:cxn modelId="{AD6D64E4-3817-405A-BE33-608DFCF789CA}" srcId="{4D2F7797-2A97-458B-A7FC-B6C5B3BB0696}" destId="{36C97540-5E51-44CC-87EB-3C4F029E9815}" srcOrd="2" destOrd="0" parTransId="{07A5BFBF-191B-4EFB-9DB9-57996392CF93}" sibTransId="{BB8007B9-2110-4FD7-9DBE-8A43C88DE9AC}"/>
    <dgm:cxn modelId="{ED7640F7-61BB-4C9E-A40A-B5C3A443431B}" type="presOf" srcId="{9CDC035E-ACE0-4D9E-87A2-B09C2BA8EF91}" destId="{3064AC26-A2D6-4380-B7EA-C354746873FE}" srcOrd="0" destOrd="0" presId="urn:microsoft.com/office/officeart/2018/2/layout/IconVerticalSolidList"/>
    <dgm:cxn modelId="{A5477CFA-3E05-4EE5-94A6-A48429388E37}" srcId="{4D2F7797-2A97-458B-A7FC-B6C5B3BB0696}" destId="{9CDC035E-ACE0-4D9E-87A2-B09C2BA8EF91}" srcOrd="0" destOrd="0" parTransId="{EC44891C-207E-4645-B383-1E91AAF1E36B}" sibTransId="{2C4516EC-7296-4AC2-9600-A1F18E324681}"/>
    <dgm:cxn modelId="{49BE8983-D5F4-40F3-B353-504D6C32870C}" type="presParOf" srcId="{20D6D656-4F39-47D5-81CD-E04B42D4A514}" destId="{C1FF96E9-3B3C-4F02-BC55-FC167B1C0AC1}" srcOrd="0" destOrd="0" presId="urn:microsoft.com/office/officeart/2018/2/layout/IconVerticalSolidList"/>
    <dgm:cxn modelId="{67126ED9-6B35-4844-853A-C8C1EF1C2DD2}" type="presParOf" srcId="{C1FF96E9-3B3C-4F02-BC55-FC167B1C0AC1}" destId="{8E558DB7-011B-4542-AA5A-5825E80E879C}" srcOrd="0" destOrd="0" presId="urn:microsoft.com/office/officeart/2018/2/layout/IconVerticalSolidList"/>
    <dgm:cxn modelId="{2231AFDC-A2EC-4A7D-85B2-D0DF878686BA}" type="presParOf" srcId="{C1FF96E9-3B3C-4F02-BC55-FC167B1C0AC1}" destId="{78FBE211-C6A3-4D47-9C6E-4BE038D70FAE}" srcOrd="1" destOrd="0" presId="urn:microsoft.com/office/officeart/2018/2/layout/IconVerticalSolidList"/>
    <dgm:cxn modelId="{E35E6C02-A916-48D1-AD36-E561740E62DE}" type="presParOf" srcId="{C1FF96E9-3B3C-4F02-BC55-FC167B1C0AC1}" destId="{10CB485B-EF59-4009-888D-930B04D9D46E}" srcOrd="2" destOrd="0" presId="urn:microsoft.com/office/officeart/2018/2/layout/IconVerticalSolidList"/>
    <dgm:cxn modelId="{FBA1DAC8-9B64-48AB-93AC-6243BE2DC380}" type="presParOf" srcId="{C1FF96E9-3B3C-4F02-BC55-FC167B1C0AC1}" destId="{3064AC26-A2D6-4380-B7EA-C354746873FE}" srcOrd="3" destOrd="0" presId="urn:microsoft.com/office/officeart/2018/2/layout/IconVerticalSolidList"/>
    <dgm:cxn modelId="{E4D69CDF-07A3-4477-A6C4-2AE9BDBF1C2F}" type="presParOf" srcId="{20D6D656-4F39-47D5-81CD-E04B42D4A514}" destId="{B49657F0-C8CE-4EAE-B7A3-CE75C05FB24E}" srcOrd="1" destOrd="0" presId="urn:microsoft.com/office/officeart/2018/2/layout/IconVerticalSolidList"/>
    <dgm:cxn modelId="{9019C1E3-1922-43BB-9888-C53D509FBA32}" type="presParOf" srcId="{20D6D656-4F39-47D5-81CD-E04B42D4A514}" destId="{83504153-E59A-4C43-9914-2E56AC80C464}" srcOrd="2" destOrd="0" presId="urn:microsoft.com/office/officeart/2018/2/layout/IconVerticalSolidList"/>
    <dgm:cxn modelId="{16345C2A-8B0F-405C-9C9C-AC6894DED4DF}" type="presParOf" srcId="{83504153-E59A-4C43-9914-2E56AC80C464}" destId="{B14BF953-BE55-41DD-9824-94D470C0E1F2}" srcOrd="0" destOrd="0" presId="urn:microsoft.com/office/officeart/2018/2/layout/IconVerticalSolidList"/>
    <dgm:cxn modelId="{F6097A22-7405-447E-A6B2-B383D05E3C1F}" type="presParOf" srcId="{83504153-E59A-4C43-9914-2E56AC80C464}" destId="{5ED524A3-0E12-4E4B-8DC8-9EEE87A75738}" srcOrd="1" destOrd="0" presId="urn:microsoft.com/office/officeart/2018/2/layout/IconVerticalSolidList"/>
    <dgm:cxn modelId="{4CD4B378-CFC4-4DD4-AF5F-4FA10D16F292}" type="presParOf" srcId="{83504153-E59A-4C43-9914-2E56AC80C464}" destId="{714A617A-3E16-4042-A43F-C18DA4E2D879}" srcOrd="2" destOrd="0" presId="urn:microsoft.com/office/officeart/2018/2/layout/IconVerticalSolidList"/>
    <dgm:cxn modelId="{F3C22F38-E0B2-4F52-84A7-FFFB2A805932}" type="presParOf" srcId="{83504153-E59A-4C43-9914-2E56AC80C464}" destId="{032A7D5E-160B-4A84-ACF8-CC0B3813D003}" srcOrd="3" destOrd="0" presId="urn:microsoft.com/office/officeart/2018/2/layout/IconVerticalSolidList"/>
    <dgm:cxn modelId="{7C25F0BF-C0CE-455B-984C-DF9671CC9C76}" type="presParOf" srcId="{20D6D656-4F39-47D5-81CD-E04B42D4A514}" destId="{775C567E-BC79-4048-9481-75923975CCB2}" srcOrd="3" destOrd="0" presId="urn:microsoft.com/office/officeart/2018/2/layout/IconVerticalSolidList"/>
    <dgm:cxn modelId="{F5AF8573-1BEF-4C2A-8702-CEA61364BD4D}" type="presParOf" srcId="{20D6D656-4F39-47D5-81CD-E04B42D4A514}" destId="{B86EE401-2762-418A-94F7-81A8B4A424F7}" srcOrd="4" destOrd="0" presId="urn:microsoft.com/office/officeart/2018/2/layout/IconVerticalSolidList"/>
    <dgm:cxn modelId="{C8A31750-C03D-412A-8BA7-6159C1A94A2E}" type="presParOf" srcId="{B86EE401-2762-418A-94F7-81A8B4A424F7}" destId="{C888D2F6-5785-4EFB-95D7-4B29E8CD07F7}" srcOrd="0" destOrd="0" presId="urn:microsoft.com/office/officeart/2018/2/layout/IconVerticalSolidList"/>
    <dgm:cxn modelId="{B2AFDAE0-7FAB-4304-A83D-BB848D39C233}" type="presParOf" srcId="{B86EE401-2762-418A-94F7-81A8B4A424F7}" destId="{48078E97-4934-4817-981A-5BD2B4B47859}" srcOrd="1" destOrd="0" presId="urn:microsoft.com/office/officeart/2018/2/layout/IconVerticalSolidList"/>
    <dgm:cxn modelId="{87CC1098-BE57-4C76-9726-DEFFF33B9D23}" type="presParOf" srcId="{B86EE401-2762-418A-94F7-81A8B4A424F7}" destId="{C1193F7D-620F-4DE5-9731-B75B0B3805D7}" srcOrd="2" destOrd="0" presId="urn:microsoft.com/office/officeart/2018/2/layout/IconVerticalSolidList"/>
    <dgm:cxn modelId="{ACD505AB-DAC0-41D6-B0A6-6DB5033E1162}" type="presParOf" srcId="{B86EE401-2762-418A-94F7-81A8B4A424F7}" destId="{9F32EF0F-6264-4E7C-9C02-29DB87F5F3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0F666-8309-42C0-B90A-D1AB977ADEF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E6D717CE-59A2-4E3B-8BA8-02A7ECDD7526}">
      <dgm:prSet/>
      <dgm:spPr/>
      <dgm:t>
        <a:bodyPr/>
        <a:lstStyle/>
        <a:p>
          <a:r>
            <a:rPr lang="en-US"/>
            <a:t>Smarter?</a:t>
          </a:r>
        </a:p>
      </dgm:t>
    </dgm:pt>
    <dgm:pt modelId="{4968B3FF-6072-4D9B-8099-5B2177538AD6}" type="parTrans" cxnId="{6E78926F-3530-4527-B609-C7626D06C8B9}">
      <dgm:prSet/>
      <dgm:spPr/>
      <dgm:t>
        <a:bodyPr/>
        <a:lstStyle/>
        <a:p>
          <a:endParaRPr lang="en-US"/>
        </a:p>
      </dgm:t>
    </dgm:pt>
    <dgm:pt modelId="{BDB35209-8F4F-48F9-879B-02F422E84E47}" type="sibTrans" cxnId="{6E78926F-3530-4527-B609-C7626D06C8B9}">
      <dgm:prSet/>
      <dgm:spPr/>
      <dgm:t>
        <a:bodyPr/>
        <a:lstStyle/>
        <a:p>
          <a:endParaRPr lang="en-US"/>
        </a:p>
      </dgm:t>
    </dgm:pt>
    <dgm:pt modelId="{037F539F-9B56-4F85-81C8-FCDA4DE176A9}">
      <dgm:prSet/>
      <dgm:spPr/>
      <dgm:t>
        <a:bodyPr/>
        <a:lstStyle/>
        <a:p>
          <a:r>
            <a:rPr lang="en-US"/>
            <a:t>Meh, exercise doesn’t make you smarter, but the increased blood flow does help with memory</a:t>
          </a:r>
        </a:p>
      </dgm:t>
    </dgm:pt>
    <dgm:pt modelId="{BB4EB6C0-785B-412E-9813-D38533A6DFD4}" type="parTrans" cxnId="{B1A084F9-F782-49DC-9F3B-BD3374D5E5CF}">
      <dgm:prSet/>
      <dgm:spPr/>
      <dgm:t>
        <a:bodyPr/>
        <a:lstStyle/>
        <a:p>
          <a:endParaRPr lang="en-US"/>
        </a:p>
      </dgm:t>
    </dgm:pt>
    <dgm:pt modelId="{9524F3CC-BBF3-4EA3-BD21-10843515B355}" type="sibTrans" cxnId="{B1A084F9-F782-49DC-9F3B-BD3374D5E5CF}">
      <dgm:prSet/>
      <dgm:spPr/>
      <dgm:t>
        <a:bodyPr/>
        <a:lstStyle/>
        <a:p>
          <a:endParaRPr lang="en-US"/>
        </a:p>
      </dgm:t>
    </dgm:pt>
    <dgm:pt modelId="{478FF712-7998-4DC2-A4C5-83089AB6E4BD}">
      <dgm:prSet/>
      <dgm:spPr/>
      <dgm:t>
        <a:bodyPr/>
        <a:lstStyle/>
        <a:p>
          <a:r>
            <a:rPr lang="en-US"/>
            <a:t>Exercising into old age helps you keep your memory and skill</a:t>
          </a:r>
        </a:p>
      </dgm:t>
    </dgm:pt>
    <dgm:pt modelId="{7DCADC31-B85A-49F5-99AD-6BA4D664B2DD}" type="parTrans" cxnId="{6EC7C8D5-B546-4011-92C7-B6AA42462E7E}">
      <dgm:prSet/>
      <dgm:spPr/>
      <dgm:t>
        <a:bodyPr/>
        <a:lstStyle/>
        <a:p>
          <a:endParaRPr lang="en-US"/>
        </a:p>
      </dgm:t>
    </dgm:pt>
    <dgm:pt modelId="{48368E6D-82E0-4E5A-81E7-F2C1ECB90498}" type="sibTrans" cxnId="{6EC7C8D5-B546-4011-92C7-B6AA42462E7E}">
      <dgm:prSet/>
      <dgm:spPr/>
      <dgm:t>
        <a:bodyPr/>
        <a:lstStyle/>
        <a:p>
          <a:endParaRPr lang="en-US"/>
        </a:p>
      </dgm:t>
    </dgm:pt>
    <dgm:pt modelId="{BB1FE310-0428-4FE8-9D56-5B61334A6F37}">
      <dgm:prSet/>
      <dgm:spPr/>
      <dgm:t>
        <a:bodyPr/>
        <a:lstStyle/>
        <a:p>
          <a:r>
            <a:rPr lang="en-US"/>
            <a:t>Less aggressive?</a:t>
          </a:r>
        </a:p>
      </dgm:t>
    </dgm:pt>
    <dgm:pt modelId="{D2895B81-E4F9-46EB-B377-E49450A04396}" type="parTrans" cxnId="{18897E62-5A20-414E-89FF-AA1442ABC262}">
      <dgm:prSet/>
      <dgm:spPr/>
      <dgm:t>
        <a:bodyPr/>
        <a:lstStyle/>
        <a:p>
          <a:endParaRPr lang="en-US"/>
        </a:p>
      </dgm:t>
    </dgm:pt>
    <dgm:pt modelId="{E05EB729-EFC4-448E-A1CB-A0B4FEFC6A84}" type="sibTrans" cxnId="{18897E62-5A20-414E-89FF-AA1442ABC262}">
      <dgm:prSet/>
      <dgm:spPr/>
      <dgm:t>
        <a:bodyPr/>
        <a:lstStyle/>
        <a:p>
          <a:endParaRPr lang="en-US"/>
        </a:p>
      </dgm:t>
    </dgm:pt>
    <dgm:pt modelId="{11E359F7-6286-406A-BFA3-C6C1519B35FC}">
      <dgm:prSet/>
      <dgm:spPr/>
      <dgm:t>
        <a:bodyPr/>
        <a:lstStyle/>
        <a:p>
          <a:r>
            <a:rPr lang="en-US"/>
            <a:t>Yep, it’s not that you are burning off energy but in fact, exercise inhibits the aggressive feelings developing in the first place</a:t>
          </a:r>
        </a:p>
      </dgm:t>
    </dgm:pt>
    <dgm:pt modelId="{24C52D51-2E72-4D1D-9FB9-4E801E6FEB04}" type="parTrans" cxnId="{0CDE34F7-8447-4C1C-A0A6-206134A9C8C3}">
      <dgm:prSet/>
      <dgm:spPr/>
      <dgm:t>
        <a:bodyPr/>
        <a:lstStyle/>
        <a:p>
          <a:endParaRPr lang="en-US"/>
        </a:p>
      </dgm:t>
    </dgm:pt>
    <dgm:pt modelId="{1C6CF4DD-7176-4F94-A4D9-EB5062CBC433}" type="sibTrans" cxnId="{0CDE34F7-8447-4C1C-A0A6-206134A9C8C3}">
      <dgm:prSet/>
      <dgm:spPr/>
      <dgm:t>
        <a:bodyPr/>
        <a:lstStyle/>
        <a:p>
          <a:endParaRPr lang="en-US"/>
        </a:p>
      </dgm:t>
    </dgm:pt>
    <dgm:pt modelId="{02347A67-BB83-4C08-AD62-A59A4A6BB985}">
      <dgm:prSet/>
      <dgm:spPr/>
      <dgm:t>
        <a:bodyPr/>
        <a:lstStyle/>
        <a:p>
          <a:r>
            <a:rPr lang="en-US"/>
            <a:t>Quit smoking?</a:t>
          </a:r>
        </a:p>
      </dgm:t>
    </dgm:pt>
    <dgm:pt modelId="{DC20D9A1-2C56-4698-B8D7-E3DE64CCD99A}" type="parTrans" cxnId="{4BA2CA70-C5E3-4476-8658-3CF23A34A1B3}">
      <dgm:prSet/>
      <dgm:spPr/>
      <dgm:t>
        <a:bodyPr/>
        <a:lstStyle/>
        <a:p>
          <a:endParaRPr lang="en-US"/>
        </a:p>
      </dgm:t>
    </dgm:pt>
    <dgm:pt modelId="{E550DD68-CF4E-40F4-A3EE-5CFAB84B071A}" type="sibTrans" cxnId="{4BA2CA70-C5E3-4476-8658-3CF23A34A1B3}">
      <dgm:prSet/>
      <dgm:spPr/>
      <dgm:t>
        <a:bodyPr/>
        <a:lstStyle/>
        <a:p>
          <a:endParaRPr lang="en-US"/>
        </a:p>
      </dgm:t>
    </dgm:pt>
    <dgm:pt modelId="{6857BBEB-B25A-471F-8BAA-5EF6BE83075B}">
      <dgm:prSet/>
      <dgm:spPr/>
      <dgm:t>
        <a:bodyPr/>
        <a:lstStyle/>
        <a:p>
          <a:r>
            <a:rPr lang="en-US"/>
            <a:t>Five minute brisk walk reduces nicotine withdrawal symptoms</a:t>
          </a:r>
        </a:p>
      </dgm:t>
    </dgm:pt>
    <dgm:pt modelId="{996EB739-4D6A-42C8-A440-6BB0B03B284A}" type="parTrans" cxnId="{65856477-A188-4807-ACDC-905A9B282BD1}">
      <dgm:prSet/>
      <dgm:spPr/>
      <dgm:t>
        <a:bodyPr/>
        <a:lstStyle/>
        <a:p>
          <a:endParaRPr lang="en-US"/>
        </a:p>
      </dgm:t>
    </dgm:pt>
    <dgm:pt modelId="{C8A4D3EF-880F-4250-B85C-44F0E5A2BEF8}" type="sibTrans" cxnId="{65856477-A188-4807-ACDC-905A9B282BD1}">
      <dgm:prSet/>
      <dgm:spPr/>
      <dgm:t>
        <a:bodyPr/>
        <a:lstStyle/>
        <a:p>
          <a:endParaRPr lang="en-US"/>
        </a:p>
      </dgm:t>
    </dgm:pt>
    <dgm:pt modelId="{025C6AE6-7A29-49AC-9CF2-5F721559075F}">
      <dgm:prSet/>
      <dgm:spPr/>
      <dgm:t>
        <a:bodyPr/>
        <a:lstStyle/>
        <a:p>
          <a:r>
            <a:rPr lang="en-US"/>
            <a:t>Stimulates the release of dopamine which replaces the need for nicotine</a:t>
          </a:r>
        </a:p>
      </dgm:t>
    </dgm:pt>
    <dgm:pt modelId="{D2534E38-F5EC-471F-83F2-6E202DCC9C91}" type="parTrans" cxnId="{9F2FB753-CFF8-4D2B-9CFC-B6BE93123321}">
      <dgm:prSet/>
      <dgm:spPr/>
      <dgm:t>
        <a:bodyPr/>
        <a:lstStyle/>
        <a:p>
          <a:endParaRPr lang="en-US"/>
        </a:p>
      </dgm:t>
    </dgm:pt>
    <dgm:pt modelId="{40F5C84C-F95B-40E1-BCAE-4CFC3F8A61D8}" type="sibTrans" cxnId="{9F2FB753-CFF8-4D2B-9CFC-B6BE93123321}">
      <dgm:prSet/>
      <dgm:spPr/>
      <dgm:t>
        <a:bodyPr/>
        <a:lstStyle/>
        <a:p>
          <a:endParaRPr lang="en-US"/>
        </a:p>
      </dgm:t>
    </dgm:pt>
    <dgm:pt modelId="{15C053D2-2229-1149-A044-C6AFF25C061E}" type="pres">
      <dgm:prSet presAssocID="{7820F666-8309-42C0-B90A-D1AB977ADEFC}" presName="linear" presStyleCnt="0">
        <dgm:presLayoutVars>
          <dgm:dir/>
          <dgm:animLvl val="lvl"/>
          <dgm:resizeHandles val="exact"/>
        </dgm:presLayoutVars>
      </dgm:prSet>
      <dgm:spPr/>
    </dgm:pt>
    <dgm:pt modelId="{B8CF48E3-F3F0-784D-B88A-1993BABD9926}" type="pres">
      <dgm:prSet presAssocID="{E6D717CE-59A2-4E3B-8BA8-02A7ECDD7526}" presName="parentLin" presStyleCnt="0"/>
      <dgm:spPr/>
    </dgm:pt>
    <dgm:pt modelId="{35A4E077-1BE5-C24C-BAED-EBC6E2EAFC46}" type="pres">
      <dgm:prSet presAssocID="{E6D717CE-59A2-4E3B-8BA8-02A7ECDD7526}" presName="parentLeftMargin" presStyleLbl="node1" presStyleIdx="0" presStyleCnt="3"/>
      <dgm:spPr/>
    </dgm:pt>
    <dgm:pt modelId="{B7249C69-75F7-A948-BA9F-C916E2C93FF3}" type="pres">
      <dgm:prSet presAssocID="{E6D717CE-59A2-4E3B-8BA8-02A7ECDD7526}" presName="parentText" presStyleLbl="node1" presStyleIdx="0" presStyleCnt="3">
        <dgm:presLayoutVars>
          <dgm:chMax val="0"/>
          <dgm:bulletEnabled val="1"/>
        </dgm:presLayoutVars>
      </dgm:prSet>
      <dgm:spPr/>
    </dgm:pt>
    <dgm:pt modelId="{5F744D56-368E-9E47-A5EA-E713B000732D}" type="pres">
      <dgm:prSet presAssocID="{E6D717CE-59A2-4E3B-8BA8-02A7ECDD7526}" presName="negativeSpace" presStyleCnt="0"/>
      <dgm:spPr/>
    </dgm:pt>
    <dgm:pt modelId="{206CEA35-207B-DC4B-915B-B5BEE45DD1DA}" type="pres">
      <dgm:prSet presAssocID="{E6D717CE-59A2-4E3B-8BA8-02A7ECDD7526}" presName="childText" presStyleLbl="conFgAcc1" presStyleIdx="0" presStyleCnt="3">
        <dgm:presLayoutVars>
          <dgm:bulletEnabled val="1"/>
        </dgm:presLayoutVars>
      </dgm:prSet>
      <dgm:spPr/>
    </dgm:pt>
    <dgm:pt modelId="{0A73A1BA-9538-1440-8CB9-004F1102E2F6}" type="pres">
      <dgm:prSet presAssocID="{BDB35209-8F4F-48F9-879B-02F422E84E47}" presName="spaceBetweenRectangles" presStyleCnt="0"/>
      <dgm:spPr/>
    </dgm:pt>
    <dgm:pt modelId="{0D7C6415-8D5D-7F48-8F89-291E062C6B8F}" type="pres">
      <dgm:prSet presAssocID="{BB1FE310-0428-4FE8-9D56-5B61334A6F37}" presName="parentLin" presStyleCnt="0"/>
      <dgm:spPr/>
    </dgm:pt>
    <dgm:pt modelId="{8BBE6154-CEBD-F542-8D45-8AE855C5569F}" type="pres">
      <dgm:prSet presAssocID="{BB1FE310-0428-4FE8-9D56-5B61334A6F37}" presName="parentLeftMargin" presStyleLbl="node1" presStyleIdx="0" presStyleCnt="3"/>
      <dgm:spPr/>
    </dgm:pt>
    <dgm:pt modelId="{CC17BBD1-8853-7341-8B8F-D30401159248}" type="pres">
      <dgm:prSet presAssocID="{BB1FE310-0428-4FE8-9D56-5B61334A6F37}" presName="parentText" presStyleLbl="node1" presStyleIdx="1" presStyleCnt="3">
        <dgm:presLayoutVars>
          <dgm:chMax val="0"/>
          <dgm:bulletEnabled val="1"/>
        </dgm:presLayoutVars>
      </dgm:prSet>
      <dgm:spPr/>
    </dgm:pt>
    <dgm:pt modelId="{AE3210B8-C4D7-0948-94C2-BA03398E40F4}" type="pres">
      <dgm:prSet presAssocID="{BB1FE310-0428-4FE8-9D56-5B61334A6F37}" presName="negativeSpace" presStyleCnt="0"/>
      <dgm:spPr/>
    </dgm:pt>
    <dgm:pt modelId="{08E18B3F-0EBA-0444-B16F-192168C73F09}" type="pres">
      <dgm:prSet presAssocID="{BB1FE310-0428-4FE8-9D56-5B61334A6F37}" presName="childText" presStyleLbl="conFgAcc1" presStyleIdx="1" presStyleCnt="3">
        <dgm:presLayoutVars>
          <dgm:bulletEnabled val="1"/>
        </dgm:presLayoutVars>
      </dgm:prSet>
      <dgm:spPr/>
    </dgm:pt>
    <dgm:pt modelId="{A1C5EF93-C4F8-C44F-8433-BD4D0ABE6D36}" type="pres">
      <dgm:prSet presAssocID="{E05EB729-EFC4-448E-A1CB-A0B4FEFC6A84}" presName="spaceBetweenRectangles" presStyleCnt="0"/>
      <dgm:spPr/>
    </dgm:pt>
    <dgm:pt modelId="{8C9FFC60-4507-CF4A-AEEE-E47BAAD6314D}" type="pres">
      <dgm:prSet presAssocID="{02347A67-BB83-4C08-AD62-A59A4A6BB985}" presName="parentLin" presStyleCnt="0"/>
      <dgm:spPr/>
    </dgm:pt>
    <dgm:pt modelId="{04AC5130-6299-5743-8337-50AF740B682A}" type="pres">
      <dgm:prSet presAssocID="{02347A67-BB83-4C08-AD62-A59A4A6BB985}" presName="parentLeftMargin" presStyleLbl="node1" presStyleIdx="1" presStyleCnt="3"/>
      <dgm:spPr/>
    </dgm:pt>
    <dgm:pt modelId="{28867A2E-3665-1248-9D5B-C959DF823BC2}" type="pres">
      <dgm:prSet presAssocID="{02347A67-BB83-4C08-AD62-A59A4A6BB985}" presName="parentText" presStyleLbl="node1" presStyleIdx="2" presStyleCnt="3">
        <dgm:presLayoutVars>
          <dgm:chMax val="0"/>
          <dgm:bulletEnabled val="1"/>
        </dgm:presLayoutVars>
      </dgm:prSet>
      <dgm:spPr/>
    </dgm:pt>
    <dgm:pt modelId="{56DA161E-94E7-2E42-999F-0414ECEC844D}" type="pres">
      <dgm:prSet presAssocID="{02347A67-BB83-4C08-AD62-A59A4A6BB985}" presName="negativeSpace" presStyleCnt="0"/>
      <dgm:spPr/>
    </dgm:pt>
    <dgm:pt modelId="{D9C8185E-73F6-CC4C-92A0-0A60B55970D3}" type="pres">
      <dgm:prSet presAssocID="{02347A67-BB83-4C08-AD62-A59A4A6BB985}" presName="childText" presStyleLbl="conFgAcc1" presStyleIdx="2" presStyleCnt="3">
        <dgm:presLayoutVars>
          <dgm:bulletEnabled val="1"/>
        </dgm:presLayoutVars>
      </dgm:prSet>
      <dgm:spPr/>
    </dgm:pt>
  </dgm:ptLst>
  <dgm:cxnLst>
    <dgm:cxn modelId="{7828E615-F688-3747-93A3-415A49471133}" type="presOf" srcId="{E6D717CE-59A2-4E3B-8BA8-02A7ECDD7526}" destId="{B7249C69-75F7-A948-BA9F-C916E2C93FF3}" srcOrd="1" destOrd="0" presId="urn:microsoft.com/office/officeart/2005/8/layout/list1"/>
    <dgm:cxn modelId="{D188C31F-C6C0-434F-980B-911C4BD2BB0F}" type="presOf" srcId="{025C6AE6-7A29-49AC-9CF2-5F721559075F}" destId="{D9C8185E-73F6-CC4C-92A0-0A60B55970D3}" srcOrd="0" destOrd="1" presId="urn:microsoft.com/office/officeart/2005/8/layout/list1"/>
    <dgm:cxn modelId="{2B9C9425-2202-FB41-B4AE-0B3FB86C93DA}" type="presOf" srcId="{BB1FE310-0428-4FE8-9D56-5B61334A6F37}" destId="{CC17BBD1-8853-7341-8B8F-D30401159248}" srcOrd="1" destOrd="0" presId="urn:microsoft.com/office/officeart/2005/8/layout/list1"/>
    <dgm:cxn modelId="{596C4126-6BEC-0F4C-A7E7-7ADB62F47C38}" type="presOf" srcId="{478FF712-7998-4DC2-A4C5-83089AB6E4BD}" destId="{206CEA35-207B-DC4B-915B-B5BEE45DD1DA}" srcOrd="0" destOrd="1" presId="urn:microsoft.com/office/officeart/2005/8/layout/list1"/>
    <dgm:cxn modelId="{D81AE747-987E-0D48-8D6B-85CABB265FD7}" type="presOf" srcId="{02347A67-BB83-4C08-AD62-A59A4A6BB985}" destId="{04AC5130-6299-5743-8337-50AF740B682A}" srcOrd="0" destOrd="0" presId="urn:microsoft.com/office/officeart/2005/8/layout/list1"/>
    <dgm:cxn modelId="{9F2FB753-CFF8-4D2B-9CFC-B6BE93123321}" srcId="{02347A67-BB83-4C08-AD62-A59A4A6BB985}" destId="{025C6AE6-7A29-49AC-9CF2-5F721559075F}" srcOrd="1" destOrd="0" parTransId="{D2534E38-F5EC-471F-83F2-6E202DCC9C91}" sibTransId="{40F5C84C-F95B-40E1-BCAE-4CFC3F8A61D8}"/>
    <dgm:cxn modelId="{18897E62-5A20-414E-89FF-AA1442ABC262}" srcId="{7820F666-8309-42C0-B90A-D1AB977ADEFC}" destId="{BB1FE310-0428-4FE8-9D56-5B61334A6F37}" srcOrd="1" destOrd="0" parTransId="{D2895B81-E4F9-46EB-B377-E49450A04396}" sibTransId="{E05EB729-EFC4-448E-A1CB-A0B4FEFC6A84}"/>
    <dgm:cxn modelId="{ECD4476B-7751-384B-BB86-EA76110F8E4E}" type="presOf" srcId="{11E359F7-6286-406A-BFA3-C6C1519B35FC}" destId="{08E18B3F-0EBA-0444-B16F-192168C73F09}" srcOrd="0" destOrd="0" presId="urn:microsoft.com/office/officeart/2005/8/layout/list1"/>
    <dgm:cxn modelId="{6E78926F-3530-4527-B609-C7626D06C8B9}" srcId="{7820F666-8309-42C0-B90A-D1AB977ADEFC}" destId="{E6D717CE-59A2-4E3B-8BA8-02A7ECDD7526}" srcOrd="0" destOrd="0" parTransId="{4968B3FF-6072-4D9B-8099-5B2177538AD6}" sibTransId="{BDB35209-8F4F-48F9-879B-02F422E84E47}"/>
    <dgm:cxn modelId="{4BA2CA70-C5E3-4476-8658-3CF23A34A1B3}" srcId="{7820F666-8309-42C0-B90A-D1AB977ADEFC}" destId="{02347A67-BB83-4C08-AD62-A59A4A6BB985}" srcOrd="2" destOrd="0" parTransId="{DC20D9A1-2C56-4698-B8D7-E3DE64CCD99A}" sibTransId="{E550DD68-CF4E-40F4-A3EE-5CFAB84B071A}"/>
    <dgm:cxn modelId="{65856477-A188-4807-ACDC-905A9B282BD1}" srcId="{02347A67-BB83-4C08-AD62-A59A4A6BB985}" destId="{6857BBEB-B25A-471F-8BAA-5EF6BE83075B}" srcOrd="0" destOrd="0" parTransId="{996EB739-4D6A-42C8-A440-6BB0B03B284A}" sibTransId="{C8A4D3EF-880F-4250-B85C-44F0E5A2BEF8}"/>
    <dgm:cxn modelId="{2153A08B-505A-BC43-90CE-35CB4D5F4F4B}" type="presOf" srcId="{02347A67-BB83-4C08-AD62-A59A4A6BB985}" destId="{28867A2E-3665-1248-9D5B-C959DF823BC2}" srcOrd="1" destOrd="0" presId="urn:microsoft.com/office/officeart/2005/8/layout/list1"/>
    <dgm:cxn modelId="{96827291-DC7C-7642-B8ED-5F2A3BAE1405}" type="presOf" srcId="{BB1FE310-0428-4FE8-9D56-5B61334A6F37}" destId="{8BBE6154-CEBD-F542-8D45-8AE855C5569F}" srcOrd="0" destOrd="0" presId="urn:microsoft.com/office/officeart/2005/8/layout/list1"/>
    <dgm:cxn modelId="{D70FD0AC-840A-374E-A8E4-C7BF4E8CA39E}" type="presOf" srcId="{7820F666-8309-42C0-B90A-D1AB977ADEFC}" destId="{15C053D2-2229-1149-A044-C6AFF25C061E}" srcOrd="0" destOrd="0" presId="urn:microsoft.com/office/officeart/2005/8/layout/list1"/>
    <dgm:cxn modelId="{602944B5-AB0E-9C43-8FE2-32CB4F4AAAC0}" type="presOf" srcId="{6857BBEB-B25A-471F-8BAA-5EF6BE83075B}" destId="{D9C8185E-73F6-CC4C-92A0-0A60B55970D3}" srcOrd="0" destOrd="0" presId="urn:microsoft.com/office/officeart/2005/8/layout/list1"/>
    <dgm:cxn modelId="{E41854B8-E836-8C44-AC4E-C0D64DF0DADD}" type="presOf" srcId="{E6D717CE-59A2-4E3B-8BA8-02A7ECDD7526}" destId="{35A4E077-1BE5-C24C-BAED-EBC6E2EAFC46}" srcOrd="0" destOrd="0" presId="urn:microsoft.com/office/officeart/2005/8/layout/list1"/>
    <dgm:cxn modelId="{E0237EC6-05BA-354F-97F8-AFA13F051386}" type="presOf" srcId="{037F539F-9B56-4F85-81C8-FCDA4DE176A9}" destId="{206CEA35-207B-DC4B-915B-B5BEE45DD1DA}" srcOrd="0" destOrd="0" presId="urn:microsoft.com/office/officeart/2005/8/layout/list1"/>
    <dgm:cxn modelId="{6EC7C8D5-B546-4011-92C7-B6AA42462E7E}" srcId="{E6D717CE-59A2-4E3B-8BA8-02A7ECDD7526}" destId="{478FF712-7998-4DC2-A4C5-83089AB6E4BD}" srcOrd="1" destOrd="0" parTransId="{7DCADC31-B85A-49F5-99AD-6BA4D664B2DD}" sibTransId="{48368E6D-82E0-4E5A-81E7-F2C1ECB90498}"/>
    <dgm:cxn modelId="{0CDE34F7-8447-4C1C-A0A6-206134A9C8C3}" srcId="{BB1FE310-0428-4FE8-9D56-5B61334A6F37}" destId="{11E359F7-6286-406A-BFA3-C6C1519B35FC}" srcOrd="0" destOrd="0" parTransId="{24C52D51-2E72-4D1D-9FB9-4E801E6FEB04}" sibTransId="{1C6CF4DD-7176-4F94-A4D9-EB5062CBC433}"/>
    <dgm:cxn modelId="{B1A084F9-F782-49DC-9F3B-BD3374D5E5CF}" srcId="{E6D717CE-59A2-4E3B-8BA8-02A7ECDD7526}" destId="{037F539F-9B56-4F85-81C8-FCDA4DE176A9}" srcOrd="0" destOrd="0" parTransId="{BB4EB6C0-785B-412E-9813-D38533A6DFD4}" sibTransId="{9524F3CC-BBF3-4EA3-BD21-10843515B355}"/>
    <dgm:cxn modelId="{8ECE5D93-7E12-A643-9264-96D2359DF652}" type="presParOf" srcId="{15C053D2-2229-1149-A044-C6AFF25C061E}" destId="{B8CF48E3-F3F0-784D-B88A-1993BABD9926}" srcOrd="0" destOrd="0" presId="urn:microsoft.com/office/officeart/2005/8/layout/list1"/>
    <dgm:cxn modelId="{89858DF8-E6CF-F947-A777-D25CCFA7B0AA}" type="presParOf" srcId="{B8CF48E3-F3F0-784D-B88A-1993BABD9926}" destId="{35A4E077-1BE5-C24C-BAED-EBC6E2EAFC46}" srcOrd="0" destOrd="0" presId="urn:microsoft.com/office/officeart/2005/8/layout/list1"/>
    <dgm:cxn modelId="{3C8921C9-0AE6-7246-BF1C-8FD924117E4D}" type="presParOf" srcId="{B8CF48E3-F3F0-784D-B88A-1993BABD9926}" destId="{B7249C69-75F7-A948-BA9F-C916E2C93FF3}" srcOrd="1" destOrd="0" presId="urn:microsoft.com/office/officeart/2005/8/layout/list1"/>
    <dgm:cxn modelId="{B0254036-1FF1-4D4A-A012-90DE7B6A1013}" type="presParOf" srcId="{15C053D2-2229-1149-A044-C6AFF25C061E}" destId="{5F744D56-368E-9E47-A5EA-E713B000732D}" srcOrd="1" destOrd="0" presId="urn:microsoft.com/office/officeart/2005/8/layout/list1"/>
    <dgm:cxn modelId="{F9242201-96E1-C842-95EC-00868132E94D}" type="presParOf" srcId="{15C053D2-2229-1149-A044-C6AFF25C061E}" destId="{206CEA35-207B-DC4B-915B-B5BEE45DD1DA}" srcOrd="2" destOrd="0" presId="urn:microsoft.com/office/officeart/2005/8/layout/list1"/>
    <dgm:cxn modelId="{C8B1ADE3-DD65-1643-8CEB-80C9C6CB38BB}" type="presParOf" srcId="{15C053D2-2229-1149-A044-C6AFF25C061E}" destId="{0A73A1BA-9538-1440-8CB9-004F1102E2F6}" srcOrd="3" destOrd="0" presId="urn:microsoft.com/office/officeart/2005/8/layout/list1"/>
    <dgm:cxn modelId="{F195349B-EACB-BA44-86FB-C4161CEBA8C4}" type="presParOf" srcId="{15C053D2-2229-1149-A044-C6AFF25C061E}" destId="{0D7C6415-8D5D-7F48-8F89-291E062C6B8F}" srcOrd="4" destOrd="0" presId="urn:microsoft.com/office/officeart/2005/8/layout/list1"/>
    <dgm:cxn modelId="{03573397-A0EC-3E43-B118-5C8DB5263951}" type="presParOf" srcId="{0D7C6415-8D5D-7F48-8F89-291E062C6B8F}" destId="{8BBE6154-CEBD-F542-8D45-8AE855C5569F}" srcOrd="0" destOrd="0" presId="urn:microsoft.com/office/officeart/2005/8/layout/list1"/>
    <dgm:cxn modelId="{5C96E4A6-2045-374E-B7E2-9A2773629723}" type="presParOf" srcId="{0D7C6415-8D5D-7F48-8F89-291E062C6B8F}" destId="{CC17BBD1-8853-7341-8B8F-D30401159248}" srcOrd="1" destOrd="0" presId="urn:microsoft.com/office/officeart/2005/8/layout/list1"/>
    <dgm:cxn modelId="{43D1AE24-0FF2-504D-A75B-73E7D59639D6}" type="presParOf" srcId="{15C053D2-2229-1149-A044-C6AFF25C061E}" destId="{AE3210B8-C4D7-0948-94C2-BA03398E40F4}" srcOrd="5" destOrd="0" presId="urn:microsoft.com/office/officeart/2005/8/layout/list1"/>
    <dgm:cxn modelId="{485E41D5-A194-9944-907E-5F748CF36CA1}" type="presParOf" srcId="{15C053D2-2229-1149-A044-C6AFF25C061E}" destId="{08E18B3F-0EBA-0444-B16F-192168C73F09}" srcOrd="6" destOrd="0" presId="urn:microsoft.com/office/officeart/2005/8/layout/list1"/>
    <dgm:cxn modelId="{3B1B5D41-F19D-714E-A33D-57C8C1F8DABE}" type="presParOf" srcId="{15C053D2-2229-1149-A044-C6AFF25C061E}" destId="{A1C5EF93-C4F8-C44F-8433-BD4D0ABE6D36}" srcOrd="7" destOrd="0" presId="urn:microsoft.com/office/officeart/2005/8/layout/list1"/>
    <dgm:cxn modelId="{E0A5598C-AAD5-FA45-A5CC-87BCBFAF5315}" type="presParOf" srcId="{15C053D2-2229-1149-A044-C6AFF25C061E}" destId="{8C9FFC60-4507-CF4A-AEEE-E47BAAD6314D}" srcOrd="8" destOrd="0" presId="urn:microsoft.com/office/officeart/2005/8/layout/list1"/>
    <dgm:cxn modelId="{3588D8C6-F379-A54A-B281-07DA5623640F}" type="presParOf" srcId="{8C9FFC60-4507-CF4A-AEEE-E47BAAD6314D}" destId="{04AC5130-6299-5743-8337-50AF740B682A}" srcOrd="0" destOrd="0" presId="urn:microsoft.com/office/officeart/2005/8/layout/list1"/>
    <dgm:cxn modelId="{03C4068D-2ACD-FD43-97A6-96A9EA1D9B2A}" type="presParOf" srcId="{8C9FFC60-4507-CF4A-AEEE-E47BAAD6314D}" destId="{28867A2E-3665-1248-9D5B-C959DF823BC2}" srcOrd="1" destOrd="0" presId="urn:microsoft.com/office/officeart/2005/8/layout/list1"/>
    <dgm:cxn modelId="{A90D3163-7555-5C48-AE6B-BA67C8925539}" type="presParOf" srcId="{15C053D2-2229-1149-A044-C6AFF25C061E}" destId="{56DA161E-94E7-2E42-999F-0414ECEC844D}" srcOrd="9" destOrd="0" presId="urn:microsoft.com/office/officeart/2005/8/layout/list1"/>
    <dgm:cxn modelId="{317B9CC9-6B88-CB40-9D1D-21B187D902E0}" type="presParOf" srcId="{15C053D2-2229-1149-A044-C6AFF25C061E}" destId="{D9C8185E-73F6-CC4C-92A0-0A60B55970D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37396D-C1CC-4C26-B05F-E7DFE904311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16CA306-54A9-4C6B-B4FF-CD7A100925F4}">
      <dgm:prSet/>
      <dgm:spPr/>
      <dgm:t>
        <a:bodyPr/>
        <a:lstStyle/>
        <a:p>
          <a:r>
            <a:rPr lang="en-GB">
              <a:hlinkClick xmlns:r="http://schemas.openxmlformats.org/officeDocument/2006/relationships" r:id="rId1"/>
            </a:rPr>
            <a:t>How does daydreaming work</a:t>
          </a:r>
          <a:endParaRPr lang="en-US"/>
        </a:p>
      </dgm:t>
    </dgm:pt>
    <dgm:pt modelId="{B8D30138-031E-490B-9408-FAD3C2D2CC61}" type="parTrans" cxnId="{F1977A02-9D00-48FE-A601-5A6C0CBA8A46}">
      <dgm:prSet/>
      <dgm:spPr/>
      <dgm:t>
        <a:bodyPr/>
        <a:lstStyle/>
        <a:p>
          <a:endParaRPr lang="en-US"/>
        </a:p>
      </dgm:t>
    </dgm:pt>
    <dgm:pt modelId="{D0CB1282-BD1F-4433-BAF5-489AD1E930A7}" type="sibTrans" cxnId="{F1977A02-9D00-48FE-A601-5A6C0CBA8A46}">
      <dgm:prSet/>
      <dgm:spPr/>
      <dgm:t>
        <a:bodyPr/>
        <a:lstStyle/>
        <a:p>
          <a:endParaRPr lang="en-US"/>
        </a:p>
      </dgm:t>
    </dgm:pt>
    <dgm:pt modelId="{4765CB34-5483-41C3-973B-DDA199FB03E3}">
      <dgm:prSet/>
      <dgm:spPr/>
      <dgm:t>
        <a:bodyPr/>
        <a:lstStyle/>
        <a:p>
          <a:r>
            <a:rPr lang="en-GB"/>
            <a:t>Daydreaming is real, deliberate activity of the brain</a:t>
          </a:r>
          <a:endParaRPr lang="en-US"/>
        </a:p>
      </dgm:t>
    </dgm:pt>
    <dgm:pt modelId="{94402F09-3ED5-4531-994B-766A009D412E}" type="parTrans" cxnId="{78EFF460-9111-44CF-BAE6-A4E89F30C4CE}">
      <dgm:prSet/>
      <dgm:spPr/>
      <dgm:t>
        <a:bodyPr/>
        <a:lstStyle/>
        <a:p>
          <a:endParaRPr lang="en-US"/>
        </a:p>
      </dgm:t>
    </dgm:pt>
    <dgm:pt modelId="{8A60D9A7-624F-42BF-BFB0-94CDBD8245DA}" type="sibTrans" cxnId="{78EFF460-9111-44CF-BAE6-A4E89F30C4CE}">
      <dgm:prSet/>
      <dgm:spPr/>
      <dgm:t>
        <a:bodyPr/>
        <a:lstStyle/>
        <a:p>
          <a:endParaRPr lang="en-US"/>
        </a:p>
      </dgm:t>
    </dgm:pt>
    <dgm:pt modelId="{FABCA9FB-CF60-41AB-A9AA-CD04206B5F3E}">
      <dgm:prSet/>
      <dgm:spPr/>
      <dgm:t>
        <a:bodyPr/>
        <a:lstStyle/>
        <a:p>
          <a:r>
            <a:rPr lang="en-GB" dirty="0"/>
            <a:t>The daydreaming </a:t>
          </a:r>
          <a:r>
            <a:rPr lang="en-GB" dirty="0" err="1"/>
            <a:t>Raichle</a:t>
          </a:r>
          <a:r>
            <a:rPr lang="en-GB" dirty="0"/>
            <a:t> refers to is not fantasy based but reality based.</a:t>
          </a:r>
          <a:endParaRPr lang="en-US" dirty="0"/>
        </a:p>
      </dgm:t>
    </dgm:pt>
    <dgm:pt modelId="{AC24E3B9-F27C-445C-9CD3-B8A5116ECBDA}" type="parTrans" cxnId="{C342F69D-D360-4B05-8E71-30B4E9BC1114}">
      <dgm:prSet/>
      <dgm:spPr/>
      <dgm:t>
        <a:bodyPr/>
        <a:lstStyle/>
        <a:p>
          <a:endParaRPr lang="en-US"/>
        </a:p>
      </dgm:t>
    </dgm:pt>
    <dgm:pt modelId="{80ED4E8B-FA09-466F-99F1-461F45028231}" type="sibTrans" cxnId="{C342F69D-D360-4B05-8E71-30B4E9BC1114}">
      <dgm:prSet/>
      <dgm:spPr/>
      <dgm:t>
        <a:bodyPr/>
        <a:lstStyle/>
        <a:p>
          <a:endParaRPr lang="en-US"/>
        </a:p>
      </dgm:t>
    </dgm:pt>
    <dgm:pt modelId="{31879C9F-06DA-4CAF-823D-8717F82E6A7F}">
      <dgm:prSet/>
      <dgm:spPr/>
      <dgm:t>
        <a:bodyPr/>
        <a:lstStyle/>
        <a:p>
          <a:r>
            <a:rPr lang="en-GB" dirty="0"/>
            <a:t>has a very useful evolutionary function. </a:t>
          </a:r>
          <a:endParaRPr lang="en-US" dirty="0"/>
        </a:p>
      </dgm:t>
    </dgm:pt>
    <dgm:pt modelId="{48328BA4-07A0-45CA-9DA8-8C0487A46427}" type="parTrans" cxnId="{AFE29611-7B2F-4E18-8A36-2DC349C796CE}">
      <dgm:prSet/>
      <dgm:spPr/>
      <dgm:t>
        <a:bodyPr/>
        <a:lstStyle/>
        <a:p>
          <a:endParaRPr lang="en-US"/>
        </a:p>
      </dgm:t>
    </dgm:pt>
    <dgm:pt modelId="{82D39D25-15D6-42AC-8CAA-8E43AA508605}" type="sibTrans" cxnId="{AFE29611-7B2F-4E18-8A36-2DC349C796CE}">
      <dgm:prSet/>
      <dgm:spPr/>
      <dgm:t>
        <a:bodyPr/>
        <a:lstStyle/>
        <a:p>
          <a:endParaRPr lang="en-US"/>
        </a:p>
      </dgm:t>
    </dgm:pt>
    <dgm:pt modelId="{28640BCC-D332-420B-9340-0985921D7AB4}">
      <dgm:prSet/>
      <dgm:spPr/>
      <dgm:t>
        <a:bodyPr/>
        <a:lstStyle/>
        <a:p>
          <a:r>
            <a:rPr lang="en-GB" dirty="0"/>
            <a:t>By reflecting on past events, we learn important lessons from them, learning not to do it that way again or reminding ourselves that what we did is the best way to accomplish something. </a:t>
          </a:r>
          <a:endParaRPr lang="en-US" dirty="0"/>
        </a:p>
      </dgm:t>
    </dgm:pt>
    <dgm:pt modelId="{535D8340-E185-4F50-9C34-11A6310BAABB}" type="parTrans" cxnId="{9A10A730-6B12-4E82-B6E8-2D73CA501BB1}">
      <dgm:prSet/>
      <dgm:spPr/>
      <dgm:t>
        <a:bodyPr/>
        <a:lstStyle/>
        <a:p>
          <a:endParaRPr lang="en-US"/>
        </a:p>
      </dgm:t>
    </dgm:pt>
    <dgm:pt modelId="{99A96881-0085-4B65-AE8A-602DB69F34C3}" type="sibTrans" cxnId="{9A10A730-6B12-4E82-B6E8-2D73CA501BB1}">
      <dgm:prSet/>
      <dgm:spPr/>
      <dgm:t>
        <a:bodyPr/>
        <a:lstStyle/>
        <a:p>
          <a:endParaRPr lang="en-US"/>
        </a:p>
      </dgm:t>
    </dgm:pt>
    <dgm:pt modelId="{8FA0BFA4-BD0E-4FAD-8A5F-F60083E68448}">
      <dgm:prSet/>
      <dgm:spPr/>
      <dgm:t>
        <a:bodyPr/>
        <a:lstStyle/>
        <a:p>
          <a:r>
            <a:rPr lang="en-GB"/>
            <a:t>When we do not have the time to daydream, we start to feel frazzled, that our work is getting on top of us and we start making mistakes </a:t>
          </a:r>
          <a:endParaRPr lang="en-US"/>
        </a:p>
      </dgm:t>
    </dgm:pt>
    <dgm:pt modelId="{D2D91916-C34F-4DB0-B131-F78683F4C530}" type="parTrans" cxnId="{3A3959BD-448B-4201-ADF2-0DBAA4042AA4}">
      <dgm:prSet/>
      <dgm:spPr/>
      <dgm:t>
        <a:bodyPr/>
        <a:lstStyle/>
        <a:p>
          <a:endParaRPr lang="en-US"/>
        </a:p>
      </dgm:t>
    </dgm:pt>
    <dgm:pt modelId="{20D8A7D4-9077-4129-9EC8-0D2DC7610638}" type="sibTrans" cxnId="{3A3959BD-448B-4201-ADF2-0DBAA4042AA4}">
      <dgm:prSet/>
      <dgm:spPr/>
      <dgm:t>
        <a:bodyPr/>
        <a:lstStyle/>
        <a:p>
          <a:endParaRPr lang="en-US"/>
        </a:p>
      </dgm:t>
    </dgm:pt>
    <dgm:pt modelId="{071037FB-3E7A-4027-977B-B89AAA3B39EF}" type="pres">
      <dgm:prSet presAssocID="{7E37396D-C1CC-4C26-B05F-E7DFE9043115}" presName="root" presStyleCnt="0">
        <dgm:presLayoutVars>
          <dgm:dir/>
          <dgm:resizeHandles val="exact"/>
        </dgm:presLayoutVars>
      </dgm:prSet>
      <dgm:spPr/>
    </dgm:pt>
    <dgm:pt modelId="{323E1F0A-680B-4458-8542-DE2C01314DB6}" type="pres">
      <dgm:prSet presAssocID="{316CA306-54A9-4C6B-B4FF-CD7A100925F4}" presName="compNode" presStyleCnt="0"/>
      <dgm:spPr/>
    </dgm:pt>
    <dgm:pt modelId="{BB35CCA8-924E-44DF-800B-B9FEA028AAA0}" type="pres">
      <dgm:prSet presAssocID="{316CA306-54A9-4C6B-B4FF-CD7A100925F4}" presName="bgRect" presStyleLbl="bgShp" presStyleIdx="0" presStyleCnt="5"/>
      <dgm:spPr/>
    </dgm:pt>
    <dgm:pt modelId="{5BCDB932-19FA-4FB4-92B2-5451441E3A72}" type="pres">
      <dgm:prSet presAssocID="{316CA306-54A9-4C6B-B4FF-CD7A100925F4}"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mster"/>
        </a:ext>
      </dgm:extLst>
    </dgm:pt>
    <dgm:pt modelId="{25A5CDE8-6637-4348-AFBD-B0380DC7459E}" type="pres">
      <dgm:prSet presAssocID="{316CA306-54A9-4C6B-B4FF-CD7A100925F4}" presName="spaceRect" presStyleCnt="0"/>
      <dgm:spPr/>
    </dgm:pt>
    <dgm:pt modelId="{89AFFC3B-18FD-4C03-8EB7-8E9A356EAC35}" type="pres">
      <dgm:prSet presAssocID="{316CA306-54A9-4C6B-B4FF-CD7A100925F4}" presName="parTx" presStyleLbl="revTx" presStyleIdx="0" presStyleCnt="6">
        <dgm:presLayoutVars>
          <dgm:chMax val="0"/>
          <dgm:chPref val="0"/>
        </dgm:presLayoutVars>
      </dgm:prSet>
      <dgm:spPr/>
    </dgm:pt>
    <dgm:pt modelId="{E45D0331-5D7B-4EA0-939E-EB322E2A2554}" type="pres">
      <dgm:prSet presAssocID="{D0CB1282-BD1F-4433-BAF5-489AD1E930A7}" presName="sibTrans" presStyleCnt="0"/>
      <dgm:spPr/>
    </dgm:pt>
    <dgm:pt modelId="{792DFD5C-7817-4838-A571-984BF524E2E5}" type="pres">
      <dgm:prSet presAssocID="{4765CB34-5483-41C3-973B-DDA199FB03E3}" presName="compNode" presStyleCnt="0"/>
      <dgm:spPr/>
    </dgm:pt>
    <dgm:pt modelId="{6418A825-0746-43DE-8EC0-53E3880B3653}" type="pres">
      <dgm:prSet presAssocID="{4765CB34-5483-41C3-973B-DDA199FB03E3}" presName="bgRect" presStyleLbl="bgShp" presStyleIdx="1" presStyleCnt="5"/>
      <dgm:spPr/>
    </dgm:pt>
    <dgm:pt modelId="{5FBC5E8B-9C93-4413-B62F-F16001A6969A}" type="pres">
      <dgm:prSet presAssocID="{4765CB34-5483-41C3-973B-DDA199FB03E3}"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rain"/>
        </a:ext>
      </dgm:extLst>
    </dgm:pt>
    <dgm:pt modelId="{23CF9BFF-6870-416D-8A4F-E575537671CB}" type="pres">
      <dgm:prSet presAssocID="{4765CB34-5483-41C3-973B-DDA199FB03E3}" presName="spaceRect" presStyleCnt="0"/>
      <dgm:spPr/>
    </dgm:pt>
    <dgm:pt modelId="{31A2E60B-60D0-4A7C-A36F-7321D8BB5B21}" type="pres">
      <dgm:prSet presAssocID="{4765CB34-5483-41C3-973B-DDA199FB03E3}" presName="parTx" presStyleLbl="revTx" presStyleIdx="1" presStyleCnt="6">
        <dgm:presLayoutVars>
          <dgm:chMax val="0"/>
          <dgm:chPref val="0"/>
        </dgm:presLayoutVars>
      </dgm:prSet>
      <dgm:spPr/>
    </dgm:pt>
    <dgm:pt modelId="{D5AD2A27-BA70-4031-915E-C77ACF277259}" type="pres">
      <dgm:prSet presAssocID="{8A60D9A7-624F-42BF-BFB0-94CDBD8245DA}" presName="sibTrans" presStyleCnt="0"/>
      <dgm:spPr/>
    </dgm:pt>
    <dgm:pt modelId="{AC5A57E1-647A-469B-8177-0264CBEDE513}" type="pres">
      <dgm:prSet presAssocID="{FABCA9FB-CF60-41AB-A9AA-CD04206B5F3E}" presName="compNode" presStyleCnt="0"/>
      <dgm:spPr/>
    </dgm:pt>
    <dgm:pt modelId="{3DA70862-5182-4406-84B2-2E7E69E0882E}" type="pres">
      <dgm:prSet presAssocID="{FABCA9FB-CF60-41AB-A9AA-CD04206B5F3E}" presName="bgRect" presStyleLbl="bgShp" presStyleIdx="2" presStyleCnt="5"/>
      <dgm:spPr/>
    </dgm:pt>
    <dgm:pt modelId="{81FF532C-44E7-4601-9F09-3D599C71A7D9}" type="pres">
      <dgm:prSet presAssocID="{FABCA9FB-CF60-41AB-A9AA-CD04206B5F3E}"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rum Set"/>
        </a:ext>
      </dgm:extLst>
    </dgm:pt>
    <dgm:pt modelId="{02AE0B58-F1B7-4914-8984-E14AC790E4EC}" type="pres">
      <dgm:prSet presAssocID="{FABCA9FB-CF60-41AB-A9AA-CD04206B5F3E}" presName="spaceRect" presStyleCnt="0"/>
      <dgm:spPr/>
    </dgm:pt>
    <dgm:pt modelId="{735E337C-097E-498C-A91D-4ECF49CE03E5}" type="pres">
      <dgm:prSet presAssocID="{FABCA9FB-CF60-41AB-A9AA-CD04206B5F3E}" presName="parTx" presStyleLbl="revTx" presStyleIdx="2" presStyleCnt="6">
        <dgm:presLayoutVars>
          <dgm:chMax val="0"/>
          <dgm:chPref val="0"/>
        </dgm:presLayoutVars>
      </dgm:prSet>
      <dgm:spPr/>
    </dgm:pt>
    <dgm:pt modelId="{D6056666-6858-4BDD-B306-84853A69D4B0}" type="pres">
      <dgm:prSet presAssocID="{80ED4E8B-FA09-466F-99F1-461F45028231}" presName="sibTrans" presStyleCnt="0"/>
      <dgm:spPr/>
    </dgm:pt>
    <dgm:pt modelId="{1F0032DC-0D38-4C6F-87FE-20503A36FAA9}" type="pres">
      <dgm:prSet presAssocID="{31879C9F-06DA-4CAF-823D-8717F82E6A7F}" presName="compNode" presStyleCnt="0"/>
      <dgm:spPr/>
    </dgm:pt>
    <dgm:pt modelId="{AC6ECBFE-397D-46CA-B95B-218A9B8444BA}" type="pres">
      <dgm:prSet presAssocID="{31879C9F-06DA-4CAF-823D-8717F82E6A7F}" presName="bgRect" presStyleLbl="bgShp" presStyleIdx="3" presStyleCnt="5"/>
      <dgm:spPr/>
    </dgm:pt>
    <dgm:pt modelId="{AA53BEDC-75A4-4400-9DC4-BB145B53A060}" type="pres">
      <dgm:prSet presAssocID="{31879C9F-06DA-4CAF-823D-8717F82E6A7F}"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ight Bulb and Gear"/>
        </a:ext>
      </dgm:extLst>
    </dgm:pt>
    <dgm:pt modelId="{210DCD98-32C5-4CF5-B3D7-2DFA408DCF1A}" type="pres">
      <dgm:prSet presAssocID="{31879C9F-06DA-4CAF-823D-8717F82E6A7F}" presName="spaceRect" presStyleCnt="0"/>
      <dgm:spPr/>
    </dgm:pt>
    <dgm:pt modelId="{18745D75-73C0-4E63-98D4-BB1080AE66CD}" type="pres">
      <dgm:prSet presAssocID="{31879C9F-06DA-4CAF-823D-8717F82E6A7F}" presName="parTx" presStyleLbl="revTx" presStyleIdx="3" presStyleCnt="6" custScaleX="86267" custLinFactNeighborX="-5989">
        <dgm:presLayoutVars>
          <dgm:chMax val="0"/>
          <dgm:chPref val="0"/>
        </dgm:presLayoutVars>
      </dgm:prSet>
      <dgm:spPr/>
    </dgm:pt>
    <dgm:pt modelId="{BDAAD57C-586E-4D60-B44B-85D979351CFD}" type="pres">
      <dgm:prSet presAssocID="{31879C9F-06DA-4CAF-823D-8717F82E6A7F}" presName="desTx" presStyleLbl="revTx" presStyleIdx="4" presStyleCnt="6" custScaleX="107172" custLinFactNeighborX="-1722" custLinFactNeighborY="3089">
        <dgm:presLayoutVars/>
      </dgm:prSet>
      <dgm:spPr/>
    </dgm:pt>
    <dgm:pt modelId="{92BDDFB6-6FFD-460B-ADB2-EB36F5035844}" type="pres">
      <dgm:prSet presAssocID="{82D39D25-15D6-42AC-8CAA-8E43AA508605}" presName="sibTrans" presStyleCnt="0"/>
      <dgm:spPr/>
    </dgm:pt>
    <dgm:pt modelId="{2120BE59-30F2-4838-A736-241042BA51BE}" type="pres">
      <dgm:prSet presAssocID="{8FA0BFA4-BD0E-4FAD-8A5F-F60083E68448}" presName="compNode" presStyleCnt="0"/>
      <dgm:spPr/>
    </dgm:pt>
    <dgm:pt modelId="{A7BA2829-81EF-430A-986E-CF2F5AD0B5DC}" type="pres">
      <dgm:prSet presAssocID="{8FA0BFA4-BD0E-4FAD-8A5F-F60083E68448}" presName="bgRect" presStyleLbl="bgShp" presStyleIdx="4" presStyleCnt="5"/>
      <dgm:spPr/>
    </dgm:pt>
    <dgm:pt modelId="{F5BD431D-2307-4F17-B0D6-5EC92BCE67AF}" type="pres">
      <dgm:prSet presAssocID="{8FA0BFA4-BD0E-4FAD-8A5F-F60083E68448}"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onfused Face with No Fill"/>
        </a:ext>
      </dgm:extLst>
    </dgm:pt>
    <dgm:pt modelId="{00FD6BAE-6102-4903-A686-EF098ADE6D5B}" type="pres">
      <dgm:prSet presAssocID="{8FA0BFA4-BD0E-4FAD-8A5F-F60083E68448}" presName="spaceRect" presStyleCnt="0"/>
      <dgm:spPr/>
    </dgm:pt>
    <dgm:pt modelId="{BB417336-66C8-4EB5-8ABF-4BF379F35CC1}" type="pres">
      <dgm:prSet presAssocID="{8FA0BFA4-BD0E-4FAD-8A5F-F60083E68448}" presName="parTx" presStyleLbl="revTx" presStyleIdx="5" presStyleCnt="6">
        <dgm:presLayoutVars>
          <dgm:chMax val="0"/>
          <dgm:chPref val="0"/>
        </dgm:presLayoutVars>
      </dgm:prSet>
      <dgm:spPr/>
    </dgm:pt>
  </dgm:ptLst>
  <dgm:cxnLst>
    <dgm:cxn modelId="{F1977A02-9D00-48FE-A601-5A6C0CBA8A46}" srcId="{7E37396D-C1CC-4C26-B05F-E7DFE9043115}" destId="{316CA306-54A9-4C6B-B4FF-CD7A100925F4}" srcOrd="0" destOrd="0" parTransId="{B8D30138-031E-490B-9408-FAD3C2D2CC61}" sibTransId="{D0CB1282-BD1F-4433-BAF5-489AD1E930A7}"/>
    <dgm:cxn modelId="{AFE29611-7B2F-4E18-8A36-2DC349C796CE}" srcId="{7E37396D-C1CC-4C26-B05F-E7DFE9043115}" destId="{31879C9F-06DA-4CAF-823D-8717F82E6A7F}" srcOrd="3" destOrd="0" parTransId="{48328BA4-07A0-45CA-9DA8-8C0487A46427}" sibTransId="{82D39D25-15D6-42AC-8CAA-8E43AA508605}"/>
    <dgm:cxn modelId="{B821BB17-B951-41DE-A53F-BD10A028269E}" type="presOf" srcId="{31879C9F-06DA-4CAF-823D-8717F82E6A7F}" destId="{18745D75-73C0-4E63-98D4-BB1080AE66CD}" srcOrd="0" destOrd="0" presId="urn:microsoft.com/office/officeart/2018/2/layout/IconVerticalSolidList"/>
    <dgm:cxn modelId="{8AC8F11A-7B04-434E-8F0B-6E19B66ED93C}" type="presOf" srcId="{4765CB34-5483-41C3-973B-DDA199FB03E3}" destId="{31A2E60B-60D0-4A7C-A36F-7321D8BB5B21}" srcOrd="0" destOrd="0" presId="urn:microsoft.com/office/officeart/2018/2/layout/IconVerticalSolidList"/>
    <dgm:cxn modelId="{9A10A730-6B12-4E82-B6E8-2D73CA501BB1}" srcId="{31879C9F-06DA-4CAF-823D-8717F82E6A7F}" destId="{28640BCC-D332-420B-9340-0985921D7AB4}" srcOrd="0" destOrd="0" parTransId="{535D8340-E185-4F50-9C34-11A6310BAABB}" sibTransId="{99A96881-0085-4B65-AE8A-602DB69F34C3}"/>
    <dgm:cxn modelId="{0B3BD431-7CD5-43B3-A102-8DB1B54F58B9}" type="presOf" srcId="{8FA0BFA4-BD0E-4FAD-8A5F-F60083E68448}" destId="{BB417336-66C8-4EB5-8ABF-4BF379F35CC1}" srcOrd="0" destOrd="0" presId="urn:microsoft.com/office/officeart/2018/2/layout/IconVerticalSolidList"/>
    <dgm:cxn modelId="{53A12544-97EA-4550-86E1-08087DD4AD59}" type="presOf" srcId="{7E37396D-C1CC-4C26-B05F-E7DFE9043115}" destId="{071037FB-3E7A-4027-977B-B89AAA3B39EF}" srcOrd="0" destOrd="0" presId="urn:microsoft.com/office/officeart/2018/2/layout/IconVerticalSolidList"/>
    <dgm:cxn modelId="{78EFF460-9111-44CF-BAE6-A4E89F30C4CE}" srcId="{7E37396D-C1CC-4C26-B05F-E7DFE9043115}" destId="{4765CB34-5483-41C3-973B-DDA199FB03E3}" srcOrd="1" destOrd="0" parTransId="{94402F09-3ED5-4531-994B-766A009D412E}" sibTransId="{8A60D9A7-624F-42BF-BFB0-94CDBD8245DA}"/>
    <dgm:cxn modelId="{7F49EB68-13F6-4584-B54C-DB730ADB6596}" type="presOf" srcId="{FABCA9FB-CF60-41AB-A9AA-CD04206B5F3E}" destId="{735E337C-097E-498C-A91D-4ECF49CE03E5}" srcOrd="0" destOrd="0" presId="urn:microsoft.com/office/officeart/2018/2/layout/IconVerticalSolidList"/>
    <dgm:cxn modelId="{C342F69D-D360-4B05-8E71-30B4E9BC1114}" srcId="{7E37396D-C1CC-4C26-B05F-E7DFE9043115}" destId="{FABCA9FB-CF60-41AB-A9AA-CD04206B5F3E}" srcOrd="2" destOrd="0" parTransId="{AC24E3B9-F27C-445C-9CD3-B8A5116ECBDA}" sibTransId="{80ED4E8B-FA09-466F-99F1-461F45028231}"/>
    <dgm:cxn modelId="{3A3959BD-448B-4201-ADF2-0DBAA4042AA4}" srcId="{7E37396D-C1CC-4C26-B05F-E7DFE9043115}" destId="{8FA0BFA4-BD0E-4FAD-8A5F-F60083E68448}" srcOrd="4" destOrd="0" parTransId="{D2D91916-C34F-4DB0-B131-F78683F4C530}" sibTransId="{20D8A7D4-9077-4129-9EC8-0D2DC7610638}"/>
    <dgm:cxn modelId="{D2D37BDA-FE1C-4169-849C-1C5465996916}" type="presOf" srcId="{28640BCC-D332-420B-9340-0985921D7AB4}" destId="{BDAAD57C-586E-4D60-B44B-85D979351CFD}" srcOrd="0" destOrd="0" presId="urn:microsoft.com/office/officeart/2018/2/layout/IconVerticalSolidList"/>
    <dgm:cxn modelId="{F50A7CF4-0076-47A7-8551-8F34F94A3E77}" type="presOf" srcId="{316CA306-54A9-4C6B-B4FF-CD7A100925F4}" destId="{89AFFC3B-18FD-4C03-8EB7-8E9A356EAC35}" srcOrd="0" destOrd="0" presId="urn:microsoft.com/office/officeart/2018/2/layout/IconVerticalSolidList"/>
    <dgm:cxn modelId="{481EC75B-09A9-44A4-B921-077B8B0B71E3}" type="presParOf" srcId="{071037FB-3E7A-4027-977B-B89AAA3B39EF}" destId="{323E1F0A-680B-4458-8542-DE2C01314DB6}" srcOrd="0" destOrd="0" presId="urn:microsoft.com/office/officeart/2018/2/layout/IconVerticalSolidList"/>
    <dgm:cxn modelId="{C439B793-3348-4B4F-8326-6557E8D7413D}" type="presParOf" srcId="{323E1F0A-680B-4458-8542-DE2C01314DB6}" destId="{BB35CCA8-924E-44DF-800B-B9FEA028AAA0}" srcOrd="0" destOrd="0" presId="urn:microsoft.com/office/officeart/2018/2/layout/IconVerticalSolidList"/>
    <dgm:cxn modelId="{66801E2A-0583-45A4-9DEE-43BAAB4B1553}" type="presParOf" srcId="{323E1F0A-680B-4458-8542-DE2C01314DB6}" destId="{5BCDB932-19FA-4FB4-92B2-5451441E3A72}" srcOrd="1" destOrd="0" presId="urn:microsoft.com/office/officeart/2018/2/layout/IconVerticalSolidList"/>
    <dgm:cxn modelId="{8E100DE3-50C5-4A6E-9D52-FA45D6721F14}" type="presParOf" srcId="{323E1F0A-680B-4458-8542-DE2C01314DB6}" destId="{25A5CDE8-6637-4348-AFBD-B0380DC7459E}" srcOrd="2" destOrd="0" presId="urn:microsoft.com/office/officeart/2018/2/layout/IconVerticalSolidList"/>
    <dgm:cxn modelId="{C02D1A5E-03F3-4121-BCD8-D7026509C297}" type="presParOf" srcId="{323E1F0A-680B-4458-8542-DE2C01314DB6}" destId="{89AFFC3B-18FD-4C03-8EB7-8E9A356EAC35}" srcOrd="3" destOrd="0" presId="urn:microsoft.com/office/officeart/2018/2/layout/IconVerticalSolidList"/>
    <dgm:cxn modelId="{379E24BA-FF0F-47D2-830B-91937ECEF512}" type="presParOf" srcId="{071037FB-3E7A-4027-977B-B89AAA3B39EF}" destId="{E45D0331-5D7B-4EA0-939E-EB322E2A2554}" srcOrd="1" destOrd="0" presId="urn:microsoft.com/office/officeart/2018/2/layout/IconVerticalSolidList"/>
    <dgm:cxn modelId="{9F3C0405-4761-4680-8A54-1F03368F5D4B}" type="presParOf" srcId="{071037FB-3E7A-4027-977B-B89AAA3B39EF}" destId="{792DFD5C-7817-4838-A571-984BF524E2E5}" srcOrd="2" destOrd="0" presId="urn:microsoft.com/office/officeart/2018/2/layout/IconVerticalSolidList"/>
    <dgm:cxn modelId="{E2F42F17-79E1-466E-831E-DF363E8E748A}" type="presParOf" srcId="{792DFD5C-7817-4838-A571-984BF524E2E5}" destId="{6418A825-0746-43DE-8EC0-53E3880B3653}" srcOrd="0" destOrd="0" presId="urn:microsoft.com/office/officeart/2018/2/layout/IconVerticalSolidList"/>
    <dgm:cxn modelId="{ADD74374-6B14-4371-9BDC-331112E5A764}" type="presParOf" srcId="{792DFD5C-7817-4838-A571-984BF524E2E5}" destId="{5FBC5E8B-9C93-4413-B62F-F16001A6969A}" srcOrd="1" destOrd="0" presId="urn:microsoft.com/office/officeart/2018/2/layout/IconVerticalSolidList"/>
    <dgm:cxn modelId="{BF094C71-0969-498E-933F-DF947E2B36CB}" type="presParOf" srcId="{792DFD5C-7817-4838-A571-984BF524E2E5}" destId="{23CF9BFF-6870-416D-8A4F-E575537671CB}" srcOrd="2" destOrd="0" presId="urn:microsoft.com/office/officeart/2018/2/layout/IconVerticalSolidList"/>
    <dgm:cxn modelId="{14D14579-F656-45E6-B675-137322F95717}" type="presParOf" srcId="{792DFD5C-7817-4838-A571-984BF524E2E5}" destId="{31A2E60B-60D0-4A7C-A36F-7321D8BB5B21}" srcOrd="3" destOrd="0" presId="urn:microsoft.com/office/officeart/2018/2/layout/IconVerticalSolidList"/>
    <dgm:cxn modelId="{5B23A8DE-BD2F-44F4-A91F-DDB8F9A2ABC0}" type="presParOf" srcId="{071037FB-3E7A-4027-977B-B89AAA3B39EF}" destId="{D5AD2A27-BA70-4031-915E-C77ACF277259}" srcOrd="3" destOrd="0" presId="urn:microsoft.com/office/officeart/2018/2/layout/IconVerticalSolidList"/>
    <dgm:cxn modelId="{6D02DC24-E670-4093-8503-0017583E05FA}" type="presParOf" srcId="{071037FB-3E7A-4027-977B-B89AAA3B39EF}" destId="{AC5A57E1-647A-469B-8177-0264CBEDE513}" srcOrd="4" destOrd="0" presId="urn:microsoft.com/office/officeart/2018/2/layout/IconVerticalSolidList"/>
    <dgm:cxn modelId="{7B24A285-8E29-43A3-89C8-30C7A38C8471}" type="presParOf" srcId="{AC5A57E1-647A-469B-8177-0264CBEDE513}" destId="{3DA70862-5182-4406-84B2-2E7E69E0882E}" srcOrd="0" destOrd="0" presId="urn:microsoft.com/office/officeart/2018/2/layout/IconVerticalSolidList"/>
    <dgm:cxn modelId="{494305C6-DB63-4A40-B171-7A0B7FAE72DF}" type="presParOf" srcId="{AC5A57E1-647A-469B-8177-0264CBEDE513}" destId="{81FF532C-44E7-4601-9F09-3D599C71A7D9}" srcOrd="1" destOrd="0" presId="urn:microsoft.com/office/officeart/2018/2/layout/IconVerticalSolidList"/>
    <dgm:cxn modelId="{98816671-0FFE-4D02-B54F-C55BAB5BE72B}" type="presParOf" srcId="{AC5A57E1-647A-469B-8177-0264CBEDE513}" destId="{02AE0B58-F1B7-4914-8984-E14AC790E4EC}" srcOrd="2" destOrd="0" presId="urn:microsoft.com/office/officeart/2018/2/layout/IconVerticalSolidList"/>
    <dgm:cxn modelId="{B506B436-3762-452E-8B3C-C972714D347C}" type="presParOf" srcId="{AC5A57E1-647A-469B-8177-0264CBEDE513}" destId="{735E337C-097E-498C-A91D-4ECF49CE03E5}" srcOrd="3" destOrd="0" presId="urn:microsoft.com/office/officeart/2018/2/layout/IconVerticalSolidList"/>
    <dgm:cxn modelId="{A02BC95C-4322-4759-B7BA-814D8395FEB0}" type="presParOf" srcId="{071037FB-3E7A-4027-977B-B89AAA3B39EF}" destId="{D6056666-6858-4BDD-B306-84853A69D4B0}" srcOrd="5" destOrd="0" presId="urn:microsoft.com/office/officeart/2018/2/layout/IconVerticalSolidList"/>
    <dgm:cxn modelId="{EE0BE401-92B9-41CA-8117-EF2F791C3D62}" type="presParOf" srcId="{071037FB-3E7A-4027-977B-B89AAA3B39EF}" destId="{1F0032DC-0D38-4C6F-87FE-20503A36FAA9}" srcOrd="6" destOrd="0" presId="urn:microsoft.com/office/officeart/2018/2/layout/IconVerticalSolidList"/>
    <dgm:cxn modelId="{2335AF97-249D-407C-A44B-01ADB8B82E5A}" type="presParOf" srcId="{1F0032DC-0D38-4C6F-87FE-20503A36FAA9}" destId="{AC6ECBFE-397D-46CA-B95B-218A9B8444BA}" srcOrd="0" destOrd="0" presId="urn:microsoft.com/office/officeart/2018/2/layout/IconVerticalSolidList"/>
    <dgm:cxn modelId="{FEC47E0B-FF44-4922-A692-D3FB7DB32A11}" type="presParOf" srcId="{1F0032DC-0D38-4C6F-87FE-20503A36FAA9}" destId="{AA53BEDC-75A4-4400-9DC4-BB145B53A060}" srcOrd="1" destOrd="0" presId="urn:microsoft.com/office/officeart/2018/2/layout/IconVerticalSolidList"/>
    <dgm:cxn modelId="{8150F922-D07E-4A87-9C5D-B7080FC3B4CB}" type="presParOf" srcId="{1F0032DC-0D38-4C6F-87FE-20503A36FAA9}" destId="{210DCD98-32C5-4CF5-B3D7-2DFA408DCF1A}" srcOrd="2" destOrd="0" presId="urn:microsoft.com/office/officeart/2018/2/layout/IconVerticalSolidList"/>
    <dgm:cxn modelId="{71EFD96C-8CB8-48EE-9A09-EF30655519AA}" type="presParOf" srcId="{1F0032DC-0D38-4C6F-87FE-20503A36FAA9}" destId="{18745D75-73C0-4E63-98D4-BB1080AE66CD}" srcOrd="3" destOrd="0" presId="urn:microsoft.com/office/officeart/2018/2/layout/IconVerticalSolidList"/>
    <dgm:cxn modelId="{DAFA9CF2-9166-45EF-891F-1FD70775514F}" type="presParOf" srcId="{1F0032DC-0D38-4C6F-87FE-20503A36FAA9}" destId="{BDAAD57C-586E-4D60-B44B-85D979351CFD}" srcOrd="4" destOrd="0" presId="urn:microsoft.com/office/officeart/2018/2/layout/IconVerticalSolidList"/>
    <dgm:cxn modelId="{35934F42-51C2-4556-B90C-81315E765755}" type="presParOf" srcId="{071037FB-3E7A-4027-977B-B89AAA3B39EF}" destId="{92BDDFB6-6FFD-460B-ADB2-EB36F5035844}" srcOrd="7" destOrd="0" presId="urn:microsoft.com/office/officeart/2018/2/layout/IconVerticalSolidList"/>
    <dgm:cxn modelId="{56BA3B19-045D-4FA0-9D08-9DDA189AD3EA}" type="presParOf" srcId="{071037FB-3E7A-4027-977B-B89AAA3B39EF}" destId="{2120BE59-30F2-4838-A736-241042BA51BE}" srcOrd="8" destOrd="0" presId="urn:microsoft.com/office/officeart/2018/2/layout/IconVerticalSolidList"/>
    <dgm:cxn modelId="{3B1F5CF9-B57D-4ACD-99BB-5F40EF739B36}" type="presParOf" srcId="{2120BE59-30F2-4838-A736-241042BA51BE}" destId="{A7BA2829-81EF-430A-986E-CF2F5AD0B5DC}" srcOrd="0" destOrd="0" presId="urn:microsoft.com/office/officeart/2018/2/layout/IconVerticalSolidList"/>
    <dgm:cxn modelId="{F0AD9997-9FA8-4808-B4DD-BC5875ED8A49}" type="presParOf" srcId="{2120BE59-30F2-4838-A736-241042BA51BE}" destId="{F5BD431D-2307-4F17-B0D6-5EC92BCE67AF}" srcOrd="1" destOrd="0" presId="urn:microsoft.com/office/officeart/2018/2/layout/IconVerticalSolidList"/>
    <dgm:cxn modelId="{B9C05224-D019-4EF3-99F3-387C7156C4DD}" type="presParOf" srcId="{2120BE59-30F2-4838-A736-241042BA51BE}" destId="{00FD6BAE-6102-4903-A686-EF098ADE6D5B}" srcOrd="2" destOrd="0" presId="urn:microsoft.com/office/officeart/2018/2/layout/IconVerticalSolidList"/>
    <dgm:cxn modelId="{A55B518A-7EAE-4812-AD39-73977FA7F100}" type="presParOf" srcId="{2120BE59-30F2-4838-A736-241042BA51BE}" destId="{BB417336-66C8-4EB5-8ABF-4BF379F35C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9E803-E997-4556-BA4B-6D66783D2FB2}"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7E7D8BB-E6F3-4F35-834E-620B13B2CDE8}">
      <dgm:prSet custT="1"/>
      <dgm:spPr/>
      <dgm:t>
        <a:bodyPr/>
        <a:lstStyle/>
        <a:p>
          <a:pPr>
            <a:lnSpc>
              <a:spcPct val="100000"/>
            </a:lnSpc>
          </a:pPr>
          <a:r>
            <a:rPr lang="en-GB" sz="1800" dirty="0"/>
            <a:t>the daydreaming function in the depressed brain does not seem to want to switch off</a:t>
          </a:r>
          <a:endParaRPr lang="en-US" sz="1800" dirty="0"/>
        </a:p>
      </dgm:t>
    </dgm:pt>
    <dgm:pt modelId="{EF1DEAB7-30AB-42CD-A81A-B7BFE16BF13D}" type="parTrans" cxnId="{68F84CC6-8904-4DD4-80A3-84F8117F0D48}">
      <dgm:prSet/>
      <dgm:spPr/>
      <dgm:t>
        <a:bodyPr/>
        <a:lstStyle/>
        <a:p>
          <a:endParaRPr lang="en-US"/>
        </a:p>
      </dgm:t>
    </dgm:pt>
    <dgm:pt modelId="{9613D65A-6315-4810-84C6-02DF23001286}" type="sibTrans" cxnId="{68F84CC6-8904-4DD4-80A3-84F8117F0D48}">
      <dgm:prSet/>
      <dgm:spPr/>
      <dgm:t>
        <a:bodyPr/>
        <a:lstStyle/>
        <a:p>
          <a:pPr>
            <a:lnSpc>
              <a:spcPct val="100000"/>
            </a:lnSpc>
          </a:pPr>
          <a:endParaRPr lang="en-US"/>
        </a:p>
      </dgm:t>
    </dgm:pt>
    <dgm:pt modelId="{3D1B77A5-0BD2-4342-8EEE-C948AC37895E}">
      <dgm:prSet custT="1"/>
      <dgm:spPr/>
      <dgm:t>
        <a:bodyPr/>
        <a:lstStyle/>
        <a:p>
          <a:pPr>
            <a:lnSpc>
              <a:spcPct val="100000"/>
            </a:lnSpc>
          </a:pPr>
          <a:r>
            <a:rPr lang="en-GB" sz="1800" dirty="0"/>
            <a:t>‘hooked’ on negativity</a:t>
          </a:r>
          <a:endParaRPr lang="en-US" sz="1800" dirty="0"/>
        </a:p>
      </dgm:t>
    </dgm:pt>
    <dgm:pt modelId="{56588CC3-75CC-41EF-8CE6-87570A74459A}" type="parTrans" cxnId="{DF887342-33DF-4D1B-A133-B9395E8F21FC}">
      <dgm:prSet/>
      <dgm:spPr/>
      <dgm:t>
        <a:bodyPr/>
        <a:lstStyle/>
        <a:p>
          <a:endParaRPr lang="en-US"/>
        </a:p>
      </dgm:t>
    </dgm:pt>
    <dgm:pt modelId="{1E83E5DE-727A-4294-AC78-BEA350559AC5}" type="sibTrans" cxnId="{DF887342-33DF-4D1B-A133-B9395E8F21FC}">
      <dgm:prSet/>
      <dgm:spPr/>
      <dgm:t>
        <a:bodyPr/>
        <a:lstStyle/>
        <a:p>
          <a:pPr>
            <a:lnSpc>
              <a:spcPct val="100000"/>
            </a:lnSpc>
          </a:pPr>
          <a:endParaRPr lang="en-US"/>
        </a:p>
      </dgm:t>
    </dgm:pt>
    <dgm:pt modelId="{4D407DD4-4FAC-4988-9242-20FCF9237B34}">
      <dgm:prSet custT="1"/>
      <dgm:spPr/>
      <dgm:t>
        <a:bodyPr/>
        <a:lstStyle/>
        <a:p>
          <a:pPr>
            <a:lnSpc>
              <a:spcPct val="100000"/>
            </a:lnSpc>
          </a:pPr>
          <a:r>
            <a:rPr lang="en-GB" sz="1800" dirty="0"/>
            <a:t>the brain does not seem to want to come out of the daydream</a:t>
          </a:r>
          <a:endParaRPr lang="en-US" sz="1800" dirty="0"/>
        </a:p>
      </dgm:t>
    </dgm:pt>
    <dgm:pt modelId="{4DBE1424-CC53-446D-8BEF-7A2F38AA5FC3}" type="parTrans" cxnId="{5D4E1E8D-1D8E-49CE-9E15-89A491C1AA90}">
      <dgm:prSet/>
      <dgm:spPr/>
      <dgm:t>
        <a:bodyPr/>
        <a:lstStyle/>
        <a:p>
          <a:endParaRPr lang="en-US"/>
        </a:p>
      </dgm:t>
    </dgm:pt>
    <dgm:pt modelId="{80DAB2C0-6BC9-4CFC-86B1-649F9E24A71A}" type="sibTrans" cxnId="{5D4E1E8D-1D8E-49CE-9E15-89A491C1AA90}">
      <dgm:prSet/>
      <dgm:spPr/>
      <dgm:t>
        <a:bodyPr/>
        <a:lstStyle/>
        <a:p>
          <a:pPr>
            <a:lnSpc>
              <a:spcPct val="100000"/>
            </a:lnSpc>
          </a:pPr>
          <a:endParaRPr lang="en-US"/>
        </a:p>
      </dgm:t>
    </dgm:pt>
    <dgm:pt modelId="{1C07B99E-8C7E-451B-B0C7-33AA5055DEC5}">
      <dgm:prSet custT="1"/>
      <dgm:spPr/>
      <dgm:t>
        <a:bodyPr/>
        <a:lstStyle/>
        <a:p>
          <a:pPr>
            <a:lnSpc>
              <a:spcPct val="100000"/>
            </a:lnSpc>
          </a:pPr>
          <a:r>
            <a:rPr lang="en-GB" sz="1800" dirty="0"/>
            <a:t>By remaining in the daydreaming state, the depressed brain is unable to move its focus away onto positive events and thus struggles to regulate mood</a:t>
          </a:r>
          <a:endParaRPr lang="en-US" sz="1800" dirty="0"/>
        </a:p>
      </dgm:t>
    </dgm:pt>
    <dgm:pt modelId="{61DEB5EA-DAE6-427D-AA46-DCC09735A697}" type="parTrans" cxnId="{169B15A6-BAF2-48B1-BAD8-63F2EAEDEC81}">
      <dgm:prSet/>
      <dgm:spPr/>
      <dgm:t>
        <a:bodyPr/>
        <a:lstStyle/>
        <a:p>
          <a:endParaRPr lang="en-US"/>
        </a:p>
      </dgm:t>
    </dgm:pt>
    <dgm:pt modelId="{822112EF-0369-48CD-878B-4FDB07C30503}" type="sibTrans" cxnId="{169B15A6-BAF2-48B1-BAD8-63F2EAEDEC81}">
      <dgm:prSet/>
      <dgm:spPr/>
      <dgm:t>
        <a:bodyPr/>
        <a:lstStyle/>
        <a:p>
          <a:endParaRPr lang="en-US"/>
        </a:p>
      </dgm:t>
    </dgm:pt>
    <dgm:pt modelId="{37D64087-B843-43E9-A005-9DF01008313C}" type="pres">
      <dgm:prSet presAssocID="{1889E803-E997-4556-BA4B-6D66783D2FB2}" presName="root" presStyleCnt="0">
        <dgm:presLayoutVars>
          <dgm:dir/>
          <dgm:resizeHandles val="exact"/>
        </dgm:presLayoutVars>
      </dgm:prSet>
      <dgm:spPr/>
    </dgm:pt>
    <dgm:pt modelId="{74453ED6-1EC2-4DCD-A279-94F8DF4FB96D}" type="pres">
      <dgm:prSet presAssocID="{1889E803-E997-4556-BA4B-6D66783D2FB2}" presName="container" presStyleCnt="0">
        <dgm:presLayoutVars>
          <dgm:dir/>
          <dgm:resizeHandles val="exact"/>
        </dgm:presLayoutVars>
      </dgm:prSet>
      <dgm:spPr/>
    </dgm:pt>
    <dgm:pt modelId="{FD3B969A-1229-42F4-8C77-D922538A933E}" type="pres">
      <dgm:prSet presAssocID="{F7E7D8BB-E6F3-4F35-834E-620B13B2CDE8}" presName="compNode" presStyleCnt="0"/>
      <dgm:spPr/>
    </dgm:pt>
    <dgm:pt modelId="{8D44D849-023B-4DFD-8509-6022BA57BA27}" type="pres">
      <dgm:prSet presAssocID="{F7E7D8BB-E6F3-4F35-834E-620B13B2CDE8}" presName="iconBgRect" presStyleLbl="bgShp" presStyleIdx="0" presStyleCnt="4"/>
      <dgm:spPr/>
    </dgm:pt>
    <dgm:pt modelId="{12298B87-8E2C-4EEB-87B8-86B5555DBA4E}" type="pres">
      <dgm:prSet presAssocID="{F7E7D8BB-E6F3-4F35-834E-620B13B2CD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33604B2B-B771-4C90-9851-C7F5B9E9985C}" type="pres">
      <dgm:prSet presAssocID="{F7E7D8BB-E6F3-4F35-834E-620B13B2CDE8}" presName="spaceRect" presStyleCnt="0"/>
      <dgm:spPr/>
    </dgm:pt>
    <dgm:pt modelId="{1524B606-5048-45D4-9D28-5BDFEFCF4EF3}" type="pres">
      <dgm:prSet presAssocID="{F7E7D8BB-E6F3-4F35-834E-620B13B2CDE8}" presName="textRect" presStyleLbl="revTx" presStyleIdx="0" presStyleCnt="4">
        <dgm:presLayoutVars>
          <dgm:chMax val="1"/>
          <dgm:chPref val="1"/>
        </dgm:presLayoutVars>
      </dgm:prSet>
      <dgm:spPr/>
    </dgm:pt>
    <dgm:pt modelId="{062AFB19-65FE-49C2-B884-AF8A90A096EE}" type="pres">
      <dgm:prSet presAssocID="{9613D65A-6315-4810-84C6-02DF23001286}" presName="sibTrans" presStyleLbl="sibTrans2D1" presStyleIdx="0" presStyleCnt="0"/>
      <dgm:spPr/>
    </dgm:pt>
    <dgm:pt modelId="{E48CE902-55F4-4E6D-ACED-21D631F4603E}" type="pres">
      <dgm:prSet presAssocID="{3D1B77A5-0BD2-4342-8EEE-C948AC37895E}" presName="compNode" presStyleCnt="0"/>
      <dgm:spPr/>
    </dgm:pt>
    <dgm:pt modelId="{BDB95E4F-1FDE-46EB-8621-E018F1CA6D2D}" type="pres">
      <dgm:prSet presAssocID="{3D1B77A5-0BD2-4342-8EEE-C948AC37895E}" presName="iconBgRect" presStyleLbl="bgShp" presStyleIdx="1" presStyleCnt="4"/>
      <dgm:spPr/>
    </dgm:pt>
    <dgm:pt modelId="{B6519701-1351-4435-BB69-E52F50D7DD56}" type="pres">
      <dgm:prSet presAssocID="{3D1B77A5-0BD2-4342-8EEE-C948AC3789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68DC770-6B26-4ADB-A245-950018FDE5FD}" type="pres">
      <dgm:prSet presAssocID="{3D1B77A5-0BD2-4342-8EEE-C948AC37895E}" presName="spaceRect" presStyleCnt="0"/>
      <dgm:spPr/>
    </dgm:pt>
    <dgm:pt modelId="{6858181A-68DE-40D7-B2EE-D5A52821DF5C}" type="pres">
      <dgm:prSet presAssocID="{3D1B77A5-0BD2-4342-8EEE-C948AC37895E}" presName="textRect" presStyleLbl="revTx" presStyleIdx="1" presStyleCnt="4">
        <dgm:presLayoutVars>
          <dgm:chMax val="1"/>
          <dgm:chPref val="1"/>
        </dgm:presLayoutVars>
      </dgm:prSet>
      <dgm:spPr/>
    </dgm:pt>
    <dgm:pt modelId="{D00938F0-B117-467C-86B5-0CBC8A383303}" type="pres">
      <dgm:prSet presAssocID="{1E83E5DE-727A-4294-AC78-BEA350559AC5}" presName="sibTrans" presStyleLbl="sibTrans2D1" presStyleIdx="0" presStyleCnt="0"/>
      <dgm:spPr/>
    </dgm:pt>
    <dgm:pt modelId="{3BEE5E02-7FAA-49F2-A205-016D99970E83}" type="pres">
      <dgm:prSet presAssocID="{4D407DD4-4FAC-4988-9242-20FCF9237B34}" presName="compNode" presStyleCnt="0"/>
      <dgm:spPr/>
    </dgm:pt>
    <dgm:pt modelId="{D239ED62-D854-4AD1-B377-D7AC2EF9161B}" type="pres">
      <dgm:prSet presAssocID="{4D407DD4-4FAC-4988-9242-20FCF9237B34}" presName="iconBgRect" presStyleLbl="bgShp" presStyleIdx="2" presStyleCnt="4"/>
      <dgm:spPr/>
    </dgm:pt>
    <dgm:pt modelId="{82997FF1-4707-4301-8C14-E4F16ECF1F9B}" type="pres">
      <dgm:prSet presAssocID="{4D407DD4-4FAC-4988-9242-20FCF9237B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C354C9B-1625-4FE8-B0BB-7A48B7FA513C}" type="pres">
      <dgm:prSet presAssocID="{4D407DD4-4FAC-4988-9242-20FCF9237B34}" presName="spaceRect" presStyleCnt="0"/>
      <dgm:spPr/>
    </dgm:pt>
    <dgm:pt modelId="{F13A5A37-8279-4446-B7F8-CD212FA1044B}" type="pres">
      <dgm:prSet presAssocID="{4D407DD4-4FAC-4988-9242-20FCF9237B34}" presName="textRect" presStyleLbl="revTx" presStyleIdx="2" presStyleCnt="4">
        <dgm:presLayoutVars>
          <dgm:chMax val="1"/>
          <dgm:chPref val="1"/>
        </dgm:presLayoutVars>
      </dgm:prSet>
      <dgm:spPr/>
    </dgm:pt>
    <dgm:pt modelId="{8BFD22FA-D074-40E2-BBD0-B5A2DFFCA6B3}" type="pres">
      <dgm:prSet presAssocID="{80DAB2C0-6BC9-4CFC-86B1-649F9E24A71A}" presName="sibTrans" presStyleLbl="sibTrans2D1" presStyleIdx="0" presStyleCnt="0"/>
      <dgm:spPr/>
    </dgm:pt>
    <dgm:pt modelId="{D3772A10-2812-4552-A464-B3074543C77E}" type="pres">
      <dgm:prSet presAssocID="{1C07B99E-8C7E-451B-B0C7-33AA5055DEC5}" presName="compNode" presStyleCnt="0"/>
      <dgm:spPr/>
    </dgm:pt>
    <dgm:pt modelId="{3D306620-41ED-4289-A996-1DC58321985B}" type="pres">
      <dgm:prSet presAssocID="{1C07B99E-8C7E-451B-B0C7-33AA5055DEC5}" presName="iconBgRect" presStyleLbl="bgShp" presStyleIdx="3" presStyleCnt="4"/>
      <dgm:spPr/>
    </dgm:pt>
    <dgm:pt modelId="{3379AAC6-D188-438A-BDE6-BD4EFCD089C6}" type="pres">
      <dgm:prSet presAssocID="{1C07B99E-8C7E-451B-B0C7-33AA5055DE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ried Face with Solid Fill"/>
        </a:ext>
      </dgm:extLst>
    </dgm:pt>
    <dgm:pt modelId="{23823A15-D9CD-40F3-B622-59A769799735}" type="pres">
      <dgm:prSet presAssocID="{1C07B99E-8C7E-451B-B0C7-33AA5055DEC5}" presName="spaceRect" presStyleCnt="0"/>
      <dgm:spPr/>
    </dgm:pt>
    <dgm:pt modelId="{D98F4314-8437-4816-87C3-3C6BD90903AB}" type="pres">
      <dgm:prSet presAssocID="{1C07B99E-8C7E-451B-B0C7-33AA5055DEC5}" presName="textRect" presStyleLbl="revTx" presStyleIdx="3" presStyleCnt="4">
        <dgm:presLayoutVars>
          <dgm:chMax val="1"/>
          <dgm:chPref val="1"/>
        </dgm:presLayoutVars>
      </dgm:prSet>
      <dgm:spPr/>
    </dgm:pt>
  </dgm:ptLst>
  <dgm:cxnLst>
    <dgm:cxn modelId="{51019710-0FFE-E64E-AD0A-8B758DEF1696}" type="presOf" srcId="{3D1B77A5-0BD2-4342-8EEE-C948AC37895E}" destId="{6858181A-68DE-40D7-B2EE-D5A52821DF5C}" srcOrd="0" destOrd="0" presId="urn:microsoft.com/office/officeart/2018/2/layout/IconCircleList"/>
    <dgm:cxn modelId="{DF887342-33DF-4D1B-A133-B9395E8F21FC}" srcId="{1889E803-E997-4556-BA4B-6D66783D2FB2}" destId="{3D1B77A5-0BD2-4342-8EEE-C948AC37895E}" srcOrd="1" destOrd="0" parTransId="{56588CC3-75CC-41EF-8CE6-87570A74459A}" sibTransId="{1E83E5DE-727A-4294-AC78-BEA350559AC5}"/>
    <dgm:cxn modelId="{9EC6A747-6026-2146-BE17-70A71720D7C9}" type="presOf" srcId="{F7E7D8BB-E6F3-4F35-834E-620B13B2CDE8}" destId="{1524B606-5048-45D4-9D28-5BDFEFCF4EF3}" srcOrd="0" destOrd="0" presId="urn:microsoft.com/office/officeart/2018/2/layout/IconCircleList"/>
    <dgm:cxn modelId="{5557974C-E41F-8B40-B16B-CE8442CEDCE3}" type="presOf" srcId="{1E83E5DE-727A-4294-AC78-BEA350559AC5}" destId="{D00938F0-B117-467C-86B5-0CBC8A383303}" srcOrd="0" destOrd="0" presId="urn:microsoft.com/office/officeart/2018/2/layout/IconCircleList"/>
    <dgm:cxn modelId="{096C9266-7031-A54A-A6D3-9CE1E670626A}" type="presOf" srcId="{1C07B99E-8C7E-451B-B0C7-33AA5055DEC5}" destId="{D98F4314-8437-4816-87C3-3C6BD90903AB}" srcOrd="0" destOrd="0" presId="urn:microsoft.com/office/officeart/2018/2/layout/IconCircleList"/>
    <dgm:cxn modelId="{3E86466A-E894-2A4C-AE98-A59424740187}" type="presOf" srcId="{80DAB2C0-6BC9-4CFC-86B1-649F9E24A71A}" destId="{8BFD22FA-D074-40E2-BBD0-B5A2DFFCA6B3}" srcOrd="0" destOrd="0" presId="urn:microsoft.com/office/officeart/2018/2/layout/IconCircleList"/>
    <dgm:cxn modelId="{5D4E1E8D-1D8E-49CE-9E15-89A491C1AA90}" srcId="{1889E803-E997-4556-BA4B-6D66783D2FB2}" destId="{4D407DD4-4FAC-4988-9242-20FCF9237B34}" srcOrd="2" destOrd="0" parTransId="{4DBE1424-CC53-446D-8BEF-7A2F38AA5FC3}" sibTransId="{80DAB2C0-6BC9-4CFC-86B1-649F9E24A71A}"/>
    <dgm:cxn modelId="{DDB9679A-2497-E84B-A861-34984CF25FF1}" type="presOf" srcId="{1889E803-E997-4556-BA4B-6D66783D2FB2}" destId="{37D64087-B843-43E9-A005-9DF01008313C}" srcOrd="0" destOrd="0" presId="urn:microsoft.com/office/officeart/2018/2/layout/IconCircleList"/>
    <dgm:cxn modelId="{169B15A6-BAF2-48B1-BAD8-63F2EAEDEC81}" srcId="{1889E803-E997-4556-BA4B-6D66783D2FB2}" destId="{1C07B99E-8C7E-451B-B0C7-33AA5055DEC5}" srcOrd="3" destOrd="0" parTransId="{61DEB5EA-DAE6-427D-AA46-DCC09735A697}" sibTransId="{822112EF-0369-48CD-878B-4FDB07C30503}"/>
    <dgm:cxn modelId="{41F719BB-BF5D-9E42-BB87-9EA275EFA76B}" type="presOf" srcId="{9613D65A-6315-4810-84C6-02DF23001286}" destId="{062AFB19-65FE-49C2-B884-AF8A90A096EE}" srcOrd="0" destOrd="0" presId="urn:microsoft.com/office/officeart/2018/2/layout/IconCircleList"/>
    <dgm:cxn modelId="{FAA16DBB-6F6D-5744-8374-DA13C3870CFA}" type="presOf" srcId="{4D407DD4-4FAC-4988-9242-20FCF9237B34}" destId="{F13A5A37-8279-4446-B7F8-CD212FA1044B}" srcOrd="0" destOrd="0" presId="urn:microsoft.com/office/officeart/2018/2/layout/IconCircleList"/>
    <dgm:cxn modelId="{68F84CC6-8904-4DD4-80A3-84F8117F0D48}" srcId="{1889E803-E997-4556-BA4B-6D66783D2FB2}" destId="{F7E7D8BB-E6F3-4F35-834E-620B13B2CDE8}" srcOrd="0" destOrd="0" parTransId="{EF1DEAB7-30AB-42CD-A81A-B7BFE16BF13D}" sibTransId="{9613D65A-6315-4810-84C6-02DF23001286}"/>
    <dgm:cxn modelId="{B48FAFC4-B01B-EF4C-AC09-5FF2C1FAA759}" type="presParOf" srcId="{37D64087-B843-43E9-A005-9DF01008313C}" destId="{74453ED6-1EC2-4DCD-A279-94F8DF4FB96D}" srcOrd="0" destOrd="0" presId="urn:microsoft.com/office/officeart/2018/2/layout/IconCircleList"/>
    <dgm:cxn modelId="{F77FF1A0-EAAB-FE48-8CCE-0BD188E828AC}" type="presParOf" srcId="{74453ED6-1EC2-4DCD-A279-94F8DF4FB96D}" destId="{FD3B969A-1229-42F4-8C77-D922538A933E}" srcOrd="0" destOrd="0" presId="urn:microsoft.com/office/officeart/2018/2/layout/IconCircleList"/>
    <dgm:cxn modelId="{4910DA6D-029E-D749-B989-43B2A38E0D24}" type="presParOf" srcId="{FD3B969A-1229-42F4-8C77-D922538A933E}" destId="{8D44D849-023B-4DFD-8509-6022BA57BA27}" srcOrd="0" destOrd="0" presId="urn:microsoft.com/office/officeart/2018/2/layout/IconCircleList"/>
    <dgm:cxn modelId="{B1AE87BC-8BC1-BB45-A944-32916E50D8BA}" type="presParOf" srcId="{FD3B969A-1229-42F4-8C77-D922538A933E}" destId="{12298B87-8E2C-4EEB-87B8-86B5555DBA4E}" srcOrd="1" destOrd="0" presId="urn:microsoft.com/office/officeart/2018/2/layout/IconCircleList"/>
    <dgm:cxn modelId="{76167348-7FE2-6943-A3E5-CFEC132671F6}" type="presParOf" srcId="{FD3B969A-1229-42F4-8C77-D922538A933E}" destId="{33604B2B-B771-4C90-9851-C7F5B9E9985C}" srcOrd="2" destOrd="0" presId="urn:microsoft.com/office/officeart/2018/2/layout/IconCircleList"/>
    <dgm:cxn modelId="{9752A49B-EF5E-214A-BEDD-99762317C057}" type="presParOf" srcId="{FD3B969A-1229-42F4-8C77-D922538A933E}" destId="{1524B606-5048-45D4-9D28-5BDFEFCF4EF3}" srcOrd="3" destOrd="0" presId="urn:microsoft.com/office/officeart/2018/2/layout/IconCircleList"/>
    <dgm:cxn modelId="{9259FBC7-C86B-BD4A-86A0-EEC2A906A0C4}" type="presParOf" srcId="{74453ED6-1EC2-4DCD-A279-94F8DF4FB96D}" destId="{062AFB19-65FE-49C2-B884-AF8A90A096EE}" srcOrd="1" destOrd="0" presId="urn:microsoft.com/office/officeart/2018/2/layout/IconCircleList"/>
    <dgm:cxn modelId="{813045A3-6512-2044-AD50-23D5929B58B9}" type="presParOf" srcId="{74453ED6-1EC2-4DCD-A279-94F8DF4FB96D}" destId="{E48CE902-55F4-4E6D-ACED-21D631F4603E}" srcOrd="2" destOrd="0" presId="urn:microsoft.com/office/officeart/2018/2/layout/IconCircleList"/>
    <dgm:cxn modelId="{0E7A111F-B9B1-644D-BF64-9DFE2F965E90}" type="presParOf" srcId="{E48CE902-55F4-4E6D-ACED-21D631F4603E}" destId="{BDB95E4F-1FDE-46EB-8621-E018F1CA6D2D}" srcOrd="0" destOrd="0" presId="urn:microsoft.com/office/officeart/2018/2/layout/IconCircleList"/>
    <dgm:cxn modelId="{E754CD48-2628-134D-B7EC-7985192AE89C}" type="presParOf" srcId="{E48CE902-55F4-4E6D-ACED-21D631F4603E}" destId="{B6519701-1351-4435-BB69-E52F50D7DD56}" srcOrd="1" destOrd="0" presId="urn:microsoft.com/office/officeart/2018/2/layout/IconCircleList"/>
    <dgm:cxn modelId="{99F863D4-E7BC-F044-9665-8E135FEA6430}" type="presParOf" srcId="{E48CE902-55F4-4E6D-ACED-21D631F4603E}" destId="{668DC770-6B26-4ADB-A245-950018FDE5FD}" srcOrd="2" destOrd="0" presId="urn:microsoft.com/office/officeart/2018/2/layout/IconCircleList"/>
    <dgm:cxn modelId="{E504FB10-7CEB-0C41-A947-676571E40CE7}" type="presParOf" srcId="{E48CE902-55F4-4E6D-ACED-21D631F4603E}" destId="{6858181A-68DE-40D7-B2EE-D5A52821DF5C}" srcOrd="3" destOrd="0" presId="urn:microsoft.com/office/officeart/2018/2/layout/IconCircleList"/>
    <dgm:cxn modelId="{A45D9601-BBAC-E74F-9E09-0A63D2E36C40}" type="presParOf" srcId="{74453ED6-1EC2-4DCD-A279-94F8DF4FB96D}" destId="{D00938F0-B117-467C-86B5-0CBC8A383303}" srcOrd="3" destOrd="0" presId="urn:microsoft.com/office/officeart/2018/2/layout/IconCircleList"/>
    <dgm:cxn modelId="{08E86248-B8F1-F645-8A6B-5B62CF45D372}" type="presParOf" srcId="{74453ED6-1EC2-4DCD-A279-94F8DF4FB96D}" destId="{3BEE5E02-7FAA-49F2-A205-016D99970E83}" srcOrd="4" destOrd="0" presId="urn:microsoft.com/office/officeart/2018/2/layout/IconCircleList"/>
    <dgm:cxn modelId="{E0EEF744-75D7-C54D-A78D-067600FDFB5B}" type="presParOf" srcId="{3BEE5E02-7FAA-49F2-A205-016D99970E83}" destId="{D239ED62-D854-4AD1-B377-D7AC2EF9161B}" srcOrd="0" destOrd="0" presId="urn:microsoft.com/office/officeart/2018/2/layout/IconCircleList"/>
    <dgm:cxn modelId="{47A1A9F8-065C-3145-98E2-415650D1FAC5}" type="presParOf" srcId="{3BEE5E02-7FAA-49F2-A205-016D99970E83}" destId="{82997FF1-4707-4301-8C14-E4F16ECF1F9B}" srcOrd="1" destOrd="0" presId="urn:microsoft.com/office/officeart/2018/2/layout/IconCircleList"/>
    <dgm:cxn modelId="{4B2C2E85-E998-0C44-AA87-921EEFAF19BD}" type="presParOf" srcId="{3BEE5E02-7FAA-49F2-A205-016D99970E83}" destId="{CC354C9B-1625-4FE8-B0BB-7A48B7FA513C}" srcOrd="2" destOrd="0" presId="urn:microsoft.com/office/officeart/2018/2/layout/IconCircleList"/>
    <dgm:cxn modelId="{86349F26-B093-1840-88AC-2D059BB03ED0}" type="presParOf" srcId="{3BEE5E02-7FAA-49F2-A205-016D99970E83}" destId="{F13A5A37-8279-4446-B7F8-CD212FA1044B}" srcOrd="3" destOrd="0" presId="urn:microsoft.com/office/officeart/2018/2/layout/IconCircleList"/>
    <dgm:cxn modelId="{0AF52931-C407-8843-A263-089A905A5C41}" type="presParOf" srcId="{74453ED6-1EC2-4DCD-A279-94F8DF4FB96D}" destId="{8BFD22FA-D074-40E2-BBD0-B5A2DFFCA6B3}" srcOrd="5" destOrd="0" presId="urn:microsoft.com/office/officeart/2018/2/layout/IconCircleList"/>
    <dgm:cxn modelId="{BAFFBF63-35EB-B345-BF42-93B3666B33C7}" type="presParOf" srcId="{74453ED6-1EC2-4DCD-A279-94F8DF4FB96D}" destId="{D3772A10-2812-4552-A464-B3074543C77E}" srcOrd="6" destOrd="0" presId="urn:microsoft.com/office/officeart/2018/2/layout/IconCircleList"/>
    <dgm:cxn modelId="{CF78DD65-27DB-D444-9A61-B5BD2FE09EC4}" type="presParOf" srcId="{D3772A10-2812-4552-A464-B3074543C77E}" destId="{3D306620-41ED-4289-A996-1DC58321985B}" srcOrd="0" destOrd="0" presId="urn:microsoft.com/office/officeart/2018/2/layout/IconCircleList"/>
    <dgm:cxn modelId="{A8BCE7C6-0F30-0F43-B2D8-5A2977ED721B}" type="presParOf" srcId="{D3772A10-2812-4552-A464-B3074543C77E}" destId="{3379AAC6-D188-438A-BDE6-BD4EFCD089C6}" srcOrd="1" destOrd="0" presId="urn:microsoft.com/office/officeart/2018/2/layout/IconCircleList"/>
    <dgm:cxn modelId="{6C9D92C5-77FB-B844-AA49-94F3D5175EF6}" type="presParOf" srcId="{D3772A10-2812-4552-A464-B3074543C77E}" destId="{23823A15-D9CD-40F3-B622-59A769799735}" srcOrd="2" destOrd="0" presId="urn:microsoft.com/office/officeart/2018/2/layout/IconCircleList"/>
    <dgm:cxn modelId="{F5F9B750-6537-0843-8E5F-435AC2F483F0}" type="presParOf" srcId="{D3772A10-2812-4552-A464-B3074543C77E}" destId="{D98F4314-8437-4816-87C3-3C6BD90903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7C3CD0-585A-994F-B582-021A9D2BF78A}" type="doc">
      <dgm:prSet loTypeId="urn:microsoft.com/office/officeart/2005/8/layout/cycle2" loCatId="" qsTypeId="urn:microsoft.com/office/officeart/2005/8/quickstyle/simple1" qsCatId="simple" csTypeId="urn:microsoft.com/office/officeart/2005/8/colors/colorful5" csCatId="colorful" phldr="1"/>
      <dgm:spPr/>
      <dgm:t>
        <a:bodyPr/>
        <a:lstStyle/>
        <a:p>
          <a:endParaRPr lang="en-US"/>
        </a:p>
      </dgm:t>
    </dgm:pt>
    <dgm:pt modelId="{FA87BB06-22E8-2F45-B5CD-09DAA93D5CE9}">
      <dgm:prSet phldrT="[Text]"/>
      <dgm:spPr/>
      <dgm:t>
        <a:bodyPr/>
        <a:lstStyle/>
        <a:p>
          <a:r>
            <a:rPr lang="en-US"/>
            <a:t>change or ambiguity</a:t>
          </a:r>
        </a:p>
      </dgm:t>
    </dgm:pt>
    <dgm:pt modelId="{84C67633-622E-F242-B8B4-D036A0AFBDE8}" type="parTrans" cxnId="{5757C162-C32A-D347-9539-A328A9EC78BD}">
      <dgm:prSet/>
      <dgm:spPr/>
      <dgm:t>
        <a:bodyPr/>
        <a:lstStyle/>
        <a:p>
          <a:endParaRPr lang="en-US"/>
        </a:p>
      </dgm:t>
    </dgm:pt>
    <dgm:pt modelId="{E526D3C2-39C1-E048-B5E9-BD124B23E5F0}" type="sibTrans" cxnId="{5757C162-C32A-D347-9539-A328A9EC78BD}">
      <dgm:prSet/>
      <dgm:spPr/>
      <dgm:t>
        <a:bodyPr/>
        <a:lstStyle/>
        <a:p>
          <a:endParaRPr lang="en-US"/>
        </a:p>
      </dgm:t>
    </dgm:pt>
    <dgm:pt modelId="{0C56CF36-BEFC-4C4D-9E94-8633FFD7118E}">
      <dgm:prSet phldrT="[Text]"/>
      <dgm:spPr/>
      <dgm:t>
        <a:bodyPr/>
        <a:lstStyle/>
        <a:p>
          <a:r>
            <a:rPr lang="en-US"/>
            <a:t>Threat response in the brain</a:t>
          </a:r>
        </a:p>
      </dgm:t>
    </dgm:pt>
    <dgm:pt modelId="{783519A1-8FE4-7D43-810D-6F9CC6054298}" type="parTrans" cxnId="{A7F0E124-FCE4-B64C-A7EB-02FA57DC0CBA}">
      <dgm:prSet/>
      <dgm:spPr/>
      <dgm:t>
        <a:bodyPr/>
        <a:lstStyle/>
        <a:p>
          <a:endParaRPr lang="en-US"/>
        </a:p>
      </dgm:t>
    </dgm:pt>
    <dgm:pt modelId="{2C0C0A74-18EB-F24A-90CA-A98CCEDEC0E3}" type="sibTrans" cxnId="{A7F0E124-FCE4-B64C-A7EB-02FA57DC0CBA}">
      <dgm:prSet/>
      <dgm:spPr/>
      <dgm:t>
        <a:bodyPr/>
        <a:lstStyle/>
        <a:p>
          <a:endParaRPr lang="en-US"/>
        </a:p>
      </dgm:t>
    </dgm:pt>
    <dgm:pt modelId="{FBDBB602-A3F1-AB49-86F3-142C1BF6000B}">
      <dgm:prSet phldrT="[Text]"/>
      <dgm:spPr/>
      <dgm:t>
        <a:bodyPr/>
        <a:lstStyle/>
        <a:p>
          <a:r>
            <a:rPr lang="en-US"/>
            <a:t>Distraction, anxiety or fear</a:t>
          </a:r>
        </a:p>
      </dgm:t>
    </dgm:pt>
    <dgm:pt modelId="{4FB19C71-9C31-C144-8F02-7D9262CCA63D}" type="parTrans" cxnId="{C5AB6773-56E4-3D4F-8D86-08218543B6A7}">
      <dgm:prSet/>
      <dgm:spPr/>
      <dgm:t>
        <a:bodyPr/>
        <a:lstStyle/>
        <a:p>
          <a:endParaRPr lang="en-US"/>
        </a:p>
      </dgm:t>
    </dgm:pt>
    <dgm:pt modelId="{AEE502B4-A7B3-0B42-91DC-22CE540F8E34}" type="sibTrans" cxnId="{C5AB6773-56E4-3D4F-8D86-08218543B6A7}">
      <dgm:prSet/>
      <dgm:spPr/>
      <dgm:t>
        <a:bodyPr/>
        <a:lstStyle/>
        <a:p>
          <a:endParaRPr lang="en-US"/>
        </a:p>
      </dgm:t>
    </dgm:pt>
    <dgm:pt modelId="{D8CB3856-663D-9947-8351-0FB5425DBDD1}">
      <dgm:prSet phldrT="[Text]"/>
      <dgm:spPr/>
      <dgm:t>
        <a:bodyPr/>
        <a:lstStyle/>
        <a:p>
          <a:r>
            <a:rPr lang="en-US"/>
            <a:t>Poor decision-making, poor memory, increased anger</a:t>
          </a:r>
        </a:p>
      </dgm:t>
    </dgm:pt>
    <dgm:pt modelId="{A60055D0-1D7C-4B43-9415-0EC4CBB16DEA}" type="parTrans" cxnId="{5F11F606-3314-1C42-854D-CCA2EDFEBFD2}">
      <dgm:prSet/>
      <dgm:spPr/>
      <dgm:t>
        <a:bodyPr/>
        <a:lstStyle/>
        <a:p>
          <a:endParaRPr lang="en-US"/>
        </a:p>
      </dgm:t>
    </dgm:pt>
    <dgm:pt modelId="{27AC415C-B4E7-8945-9AFF-FB7B60A8E541}" type="sibTrans" cxnId="{5F11F606-3314-1C42-854D-CCA2EDFEBFD2}">
      <dgm:prSet/>
      <dgm:spPr/>
      <dgm:t>
        <a:bodyPr/>
        <a:lstStyle/>
        <a:p>
          <a:endParaRPr lang="en-US"/>
        </a:p>
      </dgm:t>
    </dgm:pt>
    <dgm:pt modelId="{BEC78CBE-AAFE-934E-B069-59B388CA7C0B}">
      <dgm:prSet phldrT="[Text]"/>
      <dgm:spPr/>
      <dgm:t>
        <a:bodyPr/>
        <a:lstStyle/>
        <a:p>
          <a:r>
            <a:rPr lang="en-US"/>
            <a:t>Poor performance, aggressive relationships</a:t>
          </a:r>
        </a:p>
      </dgm:t>
    </dgm:pt>
    <dgm:pt modelId="{3C23D148-1A70-1B41-8298-DB218EF9837C}" type="parTrans" cxnId="{F199F9AE-FFFA-364F-85EB-D1DC0041EF8B}">
      <dgm:prSet/>
      <dgm:spPr/>
      <dgm:t>
        <a:bodyPr/>
        <a:lstStyle/>
        <a:p>
          <a:endParaRPr lang="en-US"/>
        </a:p>
      </dgm:t>
    </dgm:pt>
    <dgm:pt modelId="{2D136F86-A041-8246-9414-261F5130A397}" type="sibTrans" cxnId="{F199F9AE-FFFA-364F-85EB-D1DC0041EF8B}">
      <dgm:prSet/>
      <dgm:spPr/>
      <dgm:t>
        <a:bodyPr/>
        <a:lstStyle/>
        <a:p>
          <a:endParaRPr lang="en-US"/>
        </a:p>
      </dgm:t>
    </dgm:pt>
    <dgm:pt modelId="{711CC57F-FCFA-D24A-A4C2-5DF5BA96F015}" type="pres">
      <dgm:prSet presAssocID="{757C3CD0-585A-994F-B582-021A9D2BF78A}" presName="cycle" presStyleCnt="0">
        <dgm:presLayoutVars>
          <dgm:dir/>
          <dgm:resizeHandles val="exact"/>
        </dgm:presLayoutVars>
      </dgm:prSet>
      <dgm:spPr/>
    </dgm:pt>
    <dgm:pt modelId="{F9D87F4B-9A83-584A-B795-E8939DD90AEB}" type="pres">
      <dgm:prSet presAssocID="{FA87BB06-22E8-2F45-B5CD-09DAA93D5CE9}" presName="node" presStyleLbl="node1" presStyleIdx="0" presStyleCnt="5">
        <dgm:presLayoutVars>
          <dgm:bulletEnabled val="1"/>
        </dgm:presLayoutVars>
      </dgm:prSet>
      <dgm:spPr/>
    </dgm:pt>
    <dgm:pt modelId="{D35AB306-4659-0B49-88BB-3DB10B28D4C7}" type="pres">
      <dgm:prSet presAssocID="{E526D3C2-39C1-E048-B5E9-BD124B23E5F0}" presName="sibTrans" presStyleLbl="sibTrans2D1" presStyleIdx="0" presStyleCnt="5"/>
      <dgm:spPr/>
    </dgm:pt>
    <dgm:pt modelId="{590C4E0A-6D68-434D-9DA5-94AB86C50764}" type="pres">
      <dgm:prSet presAssocID="{E526D3C2-39C1-E048-B5E9-BD124B23E5F0}" presName="connectorText" presStyleLbl="sibTrans2D1" presStyleIdx="0" presStyleCnt="5"/>
      <dgm:spPr/>
    </dgm:pt>
    <dgm:pt modelId="{A2F80857-3E36-DB4D-B6DE-C1F572E1422E}" type="pres">
      <dgm:prSet presAssocID="{0C56CF36-BEFC-4C4D-9E94-8633FFD7118E}" presName="node" presStyleLbl="node1" presStyleIdx="1" presStyleCnt="5">
        <dgm:presLayoutVars>
          <dgm:bulletEnabled val="1"/>
        </dgm:presLayoutVars>
      </dgm:prSet>
      <dgm:spPr/>
    </dgm:pt>
    <dgm:pt modelId="{C5AFDA74-0273-F54D-980D-CF9A55510406}" type="pres">
      <dgm:prSet presAssocID="{2C0C0A74-18EB-F24A-90CA-A98CCEDEC0E3}" presName="sibTrans" presStyleLbl="sibTrans2D1" presStyleIdx="1" presStyleCnt="5"/>
      <dgm:spPr/>
    </dgm:pt>
    <dgm:pt modelId="{2E64F462-9DDC-AA4D-AA90-328E327DA5BD}" type="pres">
      <dgm:prSet presAssocID="{2C0C0A74-18EB-F24A-90CA-A98CCEDEC0E3}" presName="connectorText" presStyleLbl="sibTrans2D1" presStyleIdx="1" presStyleCnt="5"/>
      <dgm:spPr/>
    </dgm:pt>
    <dgm:pt modelId="{D6E6AB28-AF35-224C-AF8D-3333C86C3A28}" type="pres">
      <dgm:prSet presAssocID="{FBDBB602-A3F1-AB49-86F3-142C1BF6000B}" presName="node" presStyleLbl="node1" presStyleIdx="2" presStyleCnt="5">
        <dgm:presLayoutVars>
          <dgm:bulletEnabled val="1"/>
        </dgm:presLayoutVars>
      </dgm:prSet>
      <dgm:spPr/>
    </dgm:pt>
    <dgm:pt modelId="{4EECE840-1ED4-024C-81C0-4DA3988A5D14}" type="pres">
      <dgm:prSet presAssocID="{AEE502B4-A7B3-0B42-91DC-22CE540F8E34}" presName="sibTrans" presStyleLbl="sibTrans2D1" presStyleIdx="2" presStyleCnt="5"/>
      <dgm:spPr/>
    </dgm:pt>
    <dgm:pt modelId="{05BC7201-A84D-0D45-AEC9-E634B9D59434}" type="pres">
      <dgm:prSet presAssocID="{AEE502B4-A7B3-0B42-91DC-22CE540F8E34}" presName="connectorText" presStyleLbl="sibTrans2D1" presStyleIdx="2" presStyleCnt="5"/>
      <dgm:spPr/>
    </dgm:pt>
    <dgm:pt modelId="{B67A97FC-3348-2A45-BE75-F8C2F0A97E14}" type="pres">
      <dgm:prSet presAssocID="{D8CB3856-663D-9947-8351-0FB5425DBDD1}" presName="node" presStyleLbl="node1" presStyleIdx="3" presStyleCnt="5">
        <dgm:presLayoutVars>
          <dgm:bulletEnabled val="1"/>
        </dgm:presLayoutVars>
      </dgm:prSet>
      <dgm:spPr/>
    </dgm:pt>
    <dgm:pt modelId="{7FB01DFD-0CCB-4449-84A4-E135CDFDFD70}" type="pres">
      <dgm:prSet presAssocID="{27AC415C-B4E7-8945-9AFF-FB7B60A8E541}" presName="sibTrans" presStyleLbl="sibTrans2D1" presStyleIdx="3" presStyleCnt="5"/>
      <dgm:spPr/>
    </dgm:pt>
    <dgm:pt modelId="{5F16F21B-AB31-464D-8282-C7BD2570DE91}" type="pres">
      <dgm:prSet presAssocID="{27AC415C-B4E7-8945-9AFF-FB7B60A8E541}" presName="connectorText" presStyleLbl="sibTrans2D1" presStyleIdx="3" presStyleCnt="5"/>
      <dgm:spPr/>
    </dgm:pt>
    <dgm:pt modelId="{2B2D2E32-7AF2-944D-A67A-88F2D1FDEB1F}" type="pres">
      <dgm:prSet presAssocID="{BEC78CBE-AAFE-934E-B069-59B388CA7C0B}" presName="node" presStyleLbl="node1" presStyleIdx="4" presStyleCnt="5">
        <dgm:presLayoutVars>
          <dgm:bulletEnabled val="1"/>
        </dgm:presLayoutVars>
      </dgm:prSet>
      <dgm:spPr/>
    </dgm:pt>
    <dgm:pt modelId="{7982B657-2648-1C41-81B7-94AF08BC641F}" type="pres">
      <dgm:prSet presAssocID="{2D136F86-A041-8246-9414-261F5130A397}" presName="sibTrans" presStyleLbl="sibTrans2D1" presStyleIdx="4" presStyleCnt="5"/>
      <dgm:spPr/>
    </dgm:pt>
    <dgm:pt modelId="{A7C42E63-E8A3-5847-80ED-652054A4B6A8}" type="pres">
      <dgm:prSet presAssocID="{2D136F86-A041-8246-9414-261F5130A397}" presName="connectorText" presStyleLbl="sibTrans2D1" presStyleIdx="4" presStyleCnt="5"/>
      <dgm:spPr/>
    </dgm:pt>
  </dgm:ptLst>
  <dgm:cxnLst>
    <dgm:cxn modelId="{5F11F606-3314-1C42-854D-CCA2EDFEBFD2}" srcId="{757C3CD0-585A-994F-B582-021A9D2BF78A}" destId="{D8CB3856-663D-9947-8351-0FB5425DBDD1}" srcOrd="3" destOrd="0" parTransId="{A60055D0-1D7C-4B43-9415-0EC4CBB16DEA}" sibTransId="{27AC415C-B4E7-8945-9AFF-FB7B60A8E541}"/>
    <dgm:cxn modelId="{8F2E5107-BFE0-6D4C-9822-33DF3D8932C2}" type="presOf" srcId="{E526D3C2-39C1-E048-B5E9-BD124B23E5F0}" destId="{590C4E0A-6D68-434D-9DA5-94AB86C50764}" srcOrd="1" destOrd="0" presId="urn:microsoft.com/office/officeart/2005/8/layout/cycle2"/>
    <dgm:cxn modelId="{0AC93A0B-5687-1746-B07D-250749D84226}" type="presOf" srcId="{BEC78CBE-AAFE-934E-B069-59B388CA7C0B}" destId="{2B2D2E32-7AF2-944D-A67A-88F2D1FDEB1F}" srcOrd="0" destOrd="0" presId="urn:microsoft.com/office/officeart/2005/8/layout/cycle2"/>
    <dgm:cxn modelId="{FF5C7E11-BC2F-8F48-8DA9-6599A2658EBA}" type="presOf" srcId="{E526D3C2-39C1-E048-B5E9-BD124B23E5F0}" destId="{D35AB306-4659-0B49-88BB-3DB10B28D4C7}" srcOrd="0" destOrd="0" presId="urn:microsoft.com/office/officeart/2005/8/layout/cycle2"/>
    <dgm:cxn modelId="{D00EC321-682A-B74A-B3A6-6FE92D4C47C7}" type="presOf" srcId="{AEE502B4-A7B3-0B42-91DC-22CE540F8E34}" destId="{4EECE840-1ED4-024C-81C0-4DA3988A5D14}" srcOrd="0" destOrd="0" presId="urn:microsoft.com/office/officeart/2005/8/layout/cycle2"/>
    <dgm:cxn modelId="{A7F0E124-FCE4-B64C-A7EB-02FA57DC0CBA}" srcId="{757C3CD0-585A-994F-B582-021A9D2BF78A}" destId="{0C56CF36-BEFC-4C4D-9E94-8633FFD7118E}" srcOrd="1" destOrd="0" parTransId="{783519A1-8FE4-7D43-810D-6F9CC6054298}" sibTransId="{2C0C0A74-18EB-F24A-90CA-A98CCEDEC0E3}"/>
    <dgm:cxn modelId="{F37A5F35-4591-BD49-9D86-B58C52D8AC4E}" type="presOf" srcId="{FA87BB06-22E8-2F45-B5CD-09DAA93D5CE9}" destId="{F9D87F4B-9A83-584A-B795-E8939DD90AEB}" srcOrd="0" destOrd="0" presId="urn:microsoft.com/office/officeart/2005/8/layout/cycle2"/>
    <dgm:cxn modelId="{8D48CA4A-AF9A-D141-BCEF-1B4274186AC5}" type="presOf" srcId="{2C0C0A74-18EB-F24A-90CA-A98CCEDEC0E3}" destId="{2E64F462-9DDC-AA4D-AA90-328E327DA5BD}" srcOrd="1" destOrd="0" presId="urn:microsoft.com/office/officeart/2005/8/layout/cycle2"/>
    <dgm:cxn modelId="{8515AA57-C138-8A44-942D-D9B919CDEDA2}" type="presOf" srcId="{2D136F86-A041-8246-9414-261F5130A397}" destId="{7982B657-2648-1C41-81B7-94AF08BC641F}" srcOrd="0" destOrd="0" presId="urn:microsoft.com/office/officeart/2005/8/layout/cycle2"/>
    <dgm:cxn modelId="{8E87F25D-72F8-7547-82F4-6320E2B2A82B}" type="presOf" srcId="{27AC415C-B4E7-8945-9AFF-FB7B60A8E541}" destId="{7FB01DFD-0CCB-4449-84A4-E135CDFDFD70}" srcOrd="0" destOrd="0" presId="urn:microsoft.com/office/officeart/2005/8/layout/cycle2"/>
    <dgm:cxn modelId="{5757C162-C32A-D347-9539-A328A9EC78BD}" srcId="{757C3CD0-585A-994F-B582-021A9D2BF78A}" destId="{FA87BB06-22E8-2F45-B5CD-09DAA93D5CE9}" srcOrd="0" destOrd="0" parTransId="{84C67633-622E-F242-B8B4-D036A0AFBDE8}" sibTransId="{E526D3C2-39C1-E048-B5E9-BD124B23E5F0}"/>
    <dgm:cxn modelId="{C0E94F6C-AD65-EA47-A9AF-8B2AFE92A871}" type="presOf" srcId="{27AC415C-B4E7-8945-9AFF-FB7B60A8E541}" destId="{5F16F21B-AB31-464D-8282-C7BD2570DE91}" srcOrd="1" destOrd="0" presId="urn:microsoft.com/office/officeart/2005/8/layout/cycle2"/>
    <dgm:cxn modelId="{C5AB6773-56E4-3D4F-8D86-08218543B6A7}" srcId="{757C3CD0-585A-994F-B582-021A9D2BF78A}" destId="{FBDBB602-A3F1-AB49-86F3-142C1BF6000B}" srcOrd="2" destOrd="0" parTransId="{4FB19C71-9C31-C144-8F02-7D9262CCA63D}" sibTransId="{AEE502B4-A7B3-0B42-91DC-22CE540F8E34}"/>
    <dgm:cxn modelId="{A9CCF173-929E-5841-B7F0-3A5F908D7269}" type="presOf" srcId="{2C0C0A74-18EB-F24A-90CA-A98CCEDEC0E3}" destId="{C5AFDA74-0273-F54D-980D-CF9A55510406}" srcOrd="0" destOrd="0" presId="urn:microsoft.com/office/officeart/2005/8/layout/cycle2"/>
    <dgm:cxn modelId="{437CB2A1-89D6-AE45-9B06-543B2390A3B9}" type="presOf" srcId="{0C56CF36-BEFC-4C4D-9E94-8633FFD7118E}" destId="{A2F80857-3E36-DB4D-B6DE-C1F572E1422E}" srcOrd="0" destOrd="0" presId="urn:microsoft.com/office/officeart/2005/8/layout/cycle2"/>
    <dgm:cxn modelId="{2A19F4A2-CFF1-7A4E-9D96-172988103EB2}" type="presOf" srcId="{D8CB3856-663D-9947-8351-0FB5425DBDD1}" destId="{B67A97FC-3348-2A45-BE75-F8C2F0A97E14}" srcOrd="0" destOrd="0" presId="urn:microsoft.com/office/officeart/2005/8/layout/cycle2"/>
    <dgm:cxn modelId="{F199F9AE-FFFA-364F-85EB-D1DC0041EF8B}" srcId="{757C3CD0-585A-994F-B582-021A9D2BF78A}" destId="{BEC78CBE-AAFE-934E-B069-59B388CA7C0B}" srcOrd="4" destOrd="0" parTransId="{3C23D148-1A70-1B41-8298-DB218EF9837C}" sibTransId="{2D136F86-A041-8246-9414-261F5130A397}"/>
    <dgm:cxn modelId="{8B606DBB-A2EC-F24B-9ABA-0F8FD45D009A}" type="presOf" srcId="{FBDBB602-A3F1-AB49-86F3-142C1BF6000B}" destId="{D6E6AB28-AF35-224C-AF8D-3333C86C3A28}" srcOrd="0" destOrd="0" presId="urn:microsoft.com/office/officeart/2005/8/layout/cycle2"/>
    <dgm:cxn modelId="{B34BC4D0-E228-9246-BA6F-949FC868E3D9}" type="presOf" srcId="{2D136F86-A041-8246-9414-261F5130A397}" destId="{A7C42E63-E8A3-5847-80ED-652054A4B6A8}" srcOrd="1" destOrd="0" presId="urn:microsoft.com/office/officeart/2005/8/layout/cycle2"/>
    <dgm:cxn modelId="{5AA97CD6-9F9C-2E46-8A0E-65021A291037}" type="presOf" srcId="{757C3CD0-585A-994F-B582-021A9D2BF78A}" destId="{711CC57F-FCFA-D24A-A4C2-5DF5BA96F015}" srcOrd="0" destOrd="0" presId="urn:microsoft.com/office/officeart/2005/8/layout/cycle2"/>
    <dgm:cxn modelId="{3D5A02E6-3FC1-F54E-A4B8-DB7C4DCB0E34}" type="presOf" srcId="{AEE502B4-A7B3-0B42-91DC-22CE540F8E34}" destId="{05BC7201-A84D-0D45-AEC9-E634B9D59434}" srcOrd="1" destOrd="0" presId="urn:microsoft.com/office/officeart/2005/8/layout/cycle2"/>
    <dgm:cxn modelId="{6D65F9E5-24AC-6F46-A8DC-EBDE043E6743}" type="presParOf" srcId="{711CC57F-FCFA-D24A-A4C2-5DF5BA96F015}" destId="{F9D87F4B-9A83-584A-B795-E8939DD90AEB}" srcOrd="0" destOrd="0" presId="urn:microsoft.com/office/officeart/2005/8/layout/cycle2"/>
    <dgm:cxn modelId="{FD31CCF9-7C17-DB40-ADEC-B69B4EA77B09}" type="presParOf" srcId="{711CC57F-FCFA-D24A-A4C2-5DF5BA96F015}" destId="{D35AB306-4659-0B49-88BB-3DB10B28D4C7}" srcOrd="1" destOrd="0" presId="urn:microsoft.com/office/officeart/2005/8/layout/cycle2"/>
    <dgm:cxn modelId="{80B6BBA7-4783-E44E-9D46-7A0D7C5F763F}" type="presParOf" srcId="{D35AB306-4659-0B49-88BB-3DB10B28D4C7}" destId="{590C4E0A-6D68-434D-9DA5-94AB86C50764}" srcOrd="0" destOrd="0" presId="urn:microsoft.com/office/officeart/2005/8/layout/cycle2"/>
    <dgm:cxn modelId="{D0FA195A-073D-D24F-BEC1-08FC1824243B}" type="presParOf" srcId="{711CC57F-FCFA-D24A-A4C2-5DF5BA96F015}" destId="{A2F80857-3E36-DB4D-B6DE-C1F572E1422E}" srcOrd="2" destOrd="0" presId="urn:microsoft.com/office/officeart/2005/8/layout/cycle2"/>
    <dgm:cxn modelId="{857195D1-362B-9947-9B8A-FFF97F36E775}" type="presParOf" srcId="{711CC57F-FCFA-D24A-A4C2-5DF5BA96F015}" destId="{C5AFDA74-0273-F54D-980D-CF9A55510406}" srcOrd="3" destOrd="0" presId="urn:microsoft.com/office/officeart/2005/8/layout/cycle2"/>
    <dgm:cxn modelId="{0010D827-86B7-DC42-BDE7-52AD11469130}" type="presParOf" srcId="{C5AFDA74-0273-F54D-980D-CF9A55510406}" destId="{2E64F462-9DDC-AA4D-AA90-328E327DA5BD}" srcOrd="0" destOrd="0" presId="urn:microsoft.com/office/officeart/2005/8/layout/cycle2"/>
    <dgm:cxn modelId="{ABBF580A-C170-0143-8F2D-6D8EBE393C57}" type="presParOf" srcId="{711CC57F-FCFA-D24A-A4C2-5DF5BA96F015}" destId="{D6E6AB28-AF35-224C-AF8D-3333C86C3A28}" srcOrd="4" destOrd="0" presId="urn:microsoft.com/office/officeart/2005/8/layout/cycle2"/>
    <dgm:cxn modelId="{AF6D11A4-21B6-9644-ADAF-8515C67436A0}" type="presParOf" srcId="{711CC57F-FCFA-D24A-A4C2-5DF5BA96F015}" destId="{4EECE840-1ED4-024C-81C0-4DA3988A5D14}" srcOrd="5" destOrd="0" presId="urn:microsoft.com/office/officeart/2005/8/layout/cycle2"/>
    <dgm:cxn modelId="{CCA3083C-7E5F-4841-8D54-6FC24CA8E228}" type="presParOf" srcId="{4EECE840-1ED4-024C-81C0-4DA3988A5D14}" destId="{05BC7201-A84D-0D45-AEC9-E634B9D59434}" srcOrd="0" destOrd="0" presId="urn:microsoft.com/office/officeart/2005/8/layout/cycle2"/>
    <dgm:cxn modelId="{D8A37A15-A757-D94C-B182-A0ACCFD8B647}" type="presParOf" srcId="{711CC57F-FCFA-D24A-A4C2-5DF5BA96F015}" destId="{B67A97FC-3348-2A45-BE75-F8C2F0A97E14}" srcOrd="6" destOrd="0" presId="urn:microsoft.com/office/officeart/2005/8/layout/cycle2"/>
    <dgm:cxn modelId="{65697B75-BE31-8C43-8F9B-9A53AEF5FD6D}" type="presParOf" srcId="{711CC57F-FCFA-D24A-A4C2-5DF5BA96F015}" destId="{7FB01DFD-0CCB-4449-84A4-E135CDFDFD70}" srcOrd="7" destOrd="0" presId="urn:microsoft.com/office/officeart/2005/8/layout/cycle2"/>
    <dgm:cxn modelId="{004466E6-79DF-3548-8E48-690A9CE51030}" type="presParOf" srcId="{7FB01DFD-0CCB-4449-84A4-E135CDFDFD70}" destId="{5F16F21B-AB31-464D-8282-C7BD2570DE91}" srcOrd="0" destOrd="0" presId="urn:microsoft.com/office/officeart/2005/8/layout/cycle2"/>
    <dgm:cxn modelId="{F88C27E7-0CF3-A746-A201-6EA8003B4322}" type="presParOf" srcId="{711CC57F-FCFA-D24A-A4C2-5DF5BA96F015}" destId="{2B2D2E32-7AF2-944D-A67A-88F2D1FDEB1F}" srcOrd="8" destOrd="0" presId="urn:microsoft.com/office/officeart/2005/8/layout/cycle2"/>
    <dgm:cxn modelId="{48BAB044-D506-DB48-8B5B-44C174AEA74C}" type="presParOf" srcId="{711CC57F-FCFA-D24A-A4C2-5DF5BA96F015}" destId="{7982B657-2648-1C41-81B7-94AF08BC641F}" srcOrd="9" destOrd="0" presId="urn:microsoft.com/office/officeart/2005/8/layout/cycle2"/>
    <dgm:cxn modelId="{010960B0-979C-8C41-A440-613133C84E57}" type="presParOf" srcId="{7982B657-2648-1C41-81B7-94AF08BC641F}" destId="{A7C42E63-E8A3-5847-80ED-652054A4B6A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BEC4A5-DAB7-4F55-8EF2-658F737EED5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6E78A08-2550-4262-B005-87683EF4DDC0}">
      <dgm:prSet/>
      <dgm:spPr/>
      <dgm:t>
        <a:bodyPr/>
        <a:lstStyle/>
        <a:p>
          <a:r>
            <a:rPr lang="en-US" b="1"/>
            <a:t>Clarity</a:t>
          </a:r>
          <a:endParaRPr lang="en-US"/>
        </a:p>
      </dgm:t>
    </dgm:pt>
    <dgm:pt modelId="{C354E8D7-69EF-4BAD-8EEA-36BBEC27D1E3}" type="parTrans" cxnId="{3F8100BD-10CE-45C8-B0E6-7BE00A7DC1C6}">
      <dgm:prSet/>
      <dgm:spPr/>
      <dgm:t>
        <a:bodyPr/>
        <a:lstStyle/>
        <a:p>
          <a:endParaRPr lang="en-US"/>
        </a:p>
      </dgm:t>
    </dgm:pt>
    <dgm:pt modelId="{D4CEF560-8B4C-4C1D-8D5D-C595B1AFBFF8}" type="sibTrans" cxnId="{3F8100BD-10CE-45C8-B0E6-7BE00A7DC1C6}">
      <dgm:prSet/>
      <dgm:spPr/>
      <dgm:t>
        <a:bodyPr/>
        <a:lstStyle/>
        <a:p>
          <a:endParaRPr lang="en-US"/>
        </a:p>
      </dgm:t>
    </dgm:pt>
    <dgm:pt modelId="{F5191A44-CD66-4502-9ED7-243DB6179F0D}">
      <dgm:prSet/>
      <dgm:spPr/>
      <dgm:t>
        <a:bodyPr/>
        <a:lstStyle/>
        <a:p>
          <a:r>
            <a:rPr lang="en-US" dirty="0"/>
            <a:t>clear goals that are specific and measurable</a:t>
          </a:r>
        </a:p>
      </dgm:t>
    </dgm:pt>
    <dgm:pt modelId="{886F3F42-67AD-45B8-A5D9-50B31E1A254B}" type="parTrans" cxnId="{FF231CDE-4CB2-478C-8C8F-158C2849DB15}">
      <dgm:prSet/>
      <dgm:spPr/>
      <dgm:t>
        <a:bodyPr/>
        <a:lstStyle/>
        <a:p>
          <a:endParaRPr lang="en-US"/>
        </a:p>
      </dgm:t>
    </dgm:pt>
    <dgm:pt modelId="{AD57B8E7-B425-42E7-811A-4E1DDDA679F4}" type="sibTrans" cxnId="{FF231CDE-4CB2-478C-8C8F-158C2849DB15}">
      <dgm:prSet/>
      <dgm:spPr/>
      <dgm:t>
        <a:bodyPr/>
        <a:lstStyle/>
        <a:p>
          <a:endParaRPr lang="en-US"/>
        </a:p>
      </dgm:t>
    </dgm:pt>
    <dgm:pt modelId="{9AC2F2D1-BB82-402A-B793-F82C353F1F31}">
      <dgm:prSet/>
      <dgm:spPr/>
      <dgm:t>
        <a:bodyPr/>
        <a:lstStyle/>
        <a:p>
          <a:r>
            <a:rPr lang="en-US" b="1"/>
            <a:t>Continuity</a:t>
          </a:r>
          <a:endParaRPr lang="en-US"/>
        </a:p>
      </dgm:t>
    </dgm:pt>
    <dgm:pt modelId="{05B45ACB-ABF3-4278-90FA-7EBFD35B8E26}" type="parTrans" cxnId="{2EF9EB3E-D8D2-4D03-A6C4-FCBCE81FC0C3}">
      <dgm:prSet/>
      <dgm:spPr/>
      <dgm:t>
        <a:bodyPr/>
        <a:lstStyle/>
        <a:p>
          <a:endParaRPr lang="en-US"/>
        </a:p>
      </dgm:t>
    </dgm:pt>
    <dgm:pt modelId="{64AA0C16-2E39-48D3-A533-51142B26374A}" type="sibTrans" cxnId="{2EF9EB3E-D8D2-4D03-A6C4-FCBCE81FC0C3}">
      <dgm:prSet/>
      <dgm:spPr/>
      <dgm:t>
        <a:bodyPr/>
        <a:lstStyle/>
        <a:p>
          <a:endParaRPr lang="en-US"/>
        </a:p>
      </dgm:t>
    </dgm:pt>
    <dgm:pt modelId="{759416F7-9BF5-4C73-BF7A-1E54CBCC98C4}">
      <dgm:prSet/>
      <dgm:spPr/>
      <dgm:t>
        <a:bodyPr/>
        <a:lstStyle/>
        <a:p>
          <a:r>
            <a:rPr lang="en-US" dirty="0"/>
            <a:t>information is forgotten quickly, </a:t>
          </a:r>
        </a:p>
      </dgm:t>
    </dgm:pt>
    <dgm:pt modelId="{98C7DD49-63A9-4C95-AB28-05479EF3D6DB}" type="parTrans" cxnId="{5A309F41-D3EA-434D-992D-8F61EA13C2C7}">
      <dgm:prSet/>
      <dgm:spPr/>
      <dgm:t>
        <a:bodyPr/>
        <a:lstStyle/>
        <a:p>
          <a:endParaRPr lang="en-US"/>
        </a:p>
      </dgm:t>
    </dgm:pt>
    <dgm:pt modelId="{87388A48-B183-402D-82C7-31FAE92FBFF8}" type="sibTrans" cxnId="{5A309F41-D3EA-434D-992D-8F61EA13C2C7}">
      <dgm:prSet/>
      <dgm:spPr/>
      <dgm:t>
        <a:bodyPr/>
        <a:lstStyle/>
        <a:p>
          <a:endParaRPr lang="en-US"/>
        </a:p>
      </dgm:t>
    </dgm:pt>
    <dgm:pt modelId="{6A41EE5A-80F8-4433-8C37-5013C6E81177}">
      <dgm:prSet/>
      <dgm:spPr/>
      <dgm:t>
        <a:bodyPr/>
        <a:lstStyle/>
        <a:p>
          <a:r>
            <a:rPr lang="en-US" b="1"/>
            <a:t>Certainty</a:t>
          </a:r>
          <a:endParaRPr lang="en-US"/>
        </a:p>
      </dgm:t>
    </dgm:pt>
    <dgm:pt modelId="{C57D1D1D-16BF-4C36-950C-7EF582810BBF}" type="parTrans" cxnId="{683FAFBD-26DB-41D0-B13D-22E2A12CD946}">
      <dgm:prSet/>
      <dgm:spPr/>
      <dgm:t>
        <a:bodyPr/>
        <a:lstStyle/>
        <a:p>
          <a:endParaRPr lang="en-US"/>
        </a:p>
      </dgm:t>
    </dgm:pt>
    <dgm:pt modelId="{DFC56CB9-4A53-4E3D-A04A-0421F068F2DC}" type="sibTrans" cxnId="{683FAFBD-26DB-41D0-B13D-22E2A12CD946}">
      <dgm:prSet/>
      <dgm:spPr/>
      <dgm:t>
        <a:bodyPr/>
        <a:lstStyle/>
        <a:p>
          <a:endParaRPr lang="en-US"/>
        </a:p>
      </dgm:t>
    </dgm:pt>
    <dgm:pt modelId="{B22DBEEF-C195-446F-B5A9-05B5DB5660B9}">
      <dgm:prSet/>
      <dgm:spPr/>
      <dgm:t>
        <a:bodyPr/>
        <a:lstStyle/>
        <a:p>
          <a:r>
            <a:rPr lang="en-US" dirty="0"/>
            <a:t>change will occur and you will continue to succeed</a:t>
          </a:r>
        </a:p>
      </dgm:t>
    </dgm:pt>
    <dgm:pt modelId="{E01011BA-69AC-4360-B58D-87C551FE65B9}" type="parTrans" cxnId="{F1464E25-F205-4522-8F58-6EBCD34D20F4}">
      <dgm:prSet/>
      <dgm:spPr/>
      <dgm:t>
        <a:bodyPr/>
        <a:lstStyle/>
        <a:p>
          <a:endParaRPr lang="en-US"/>
        </a:p>
      </dgm:t>
    </dgm:pt>
    <dgm:pt modelId="{6E3978E3-3D20-4C29-A511-E2096D1B407B}" type="sibTrans" cxnId="{F1464E25-F205-4522-8F58-6EBCD34D20F4}">
      <dgm:prSet/>
      <dgm:spPr/>
      <dgm:t>
        <a:bodyPr/>
        <a:lstStyle/>
        <a:p>
          <a:endParaRPr lang="en-US"/>
        </a:p>
      </dgm:t>
    </dgm:pt>
    <dgm:pt modelId="{CA4925E0-94F0-4242-BA9D-CAE1DF94BB14}">
      <dgm:prSet/>
      <dgm:spPr/>
      <dgm:t>
        <a:bodyPr/>
        <a:lstStyle/>
        <a:p>
          <a:r>
            <a:rPr lang="en-US" b="1"/>
            <a:t>Consistency</a:t>
          </a:r>
          <a:endParaRPr lang="en-US"/>
        </a:p>
      </dgm:t>
    </dgm:pt>
    <dgm:pt modelId="{23BE9DA4-EE43-4CFB-A1E9-F93FD3F3D0A0}" type="parTrans" cxnId="{78C63232-75D7-4228-86C2-A6106C11DA15}">
      <dgm:prSet/>
      <dgm:spPr/>
      <dgm:t>
        <a:bodyPr/>
        <a:lstStyle/>
        <a:p>
          <a:endParaRPr lang="en-US"/>
        </a:p>
      </dgm:t>
    </dgm:pt>
    <dgm:pt modelId="{F6E0FB4C-6BE8-43E3-9733-B8B8F8192E70}" type="sibTrans" cxnId="{78C63232-75D7-4228-86C2-A6106C11DA15}">
      <dgm:prSet/>
      <dgm:spPr/>
      <dgm:t>
        <a:bodyPr/>
        <a:lstStyle/>
        <a:p>
          <a:endParaRPr lang="en-US"/>
        </a:p>
      </dgm:t>
    </dgm:pt>
    <dgm:pt modelId="{4E34787D-AEDA-47F9-A5C8-8A3AFA7670D8}">
      <dgm:prSet/>
      <dgm:spPr/>
      <dgm:t>
        <a:bodyPr/>
        <a:lstStyle/>
        <a:p>
          <a:r>
            <a:rPr lang="en-US" dirty="0"/>
            <a:t>change comes easier when it is done consistently and in small doses</a:t>
          </a:r>
        </a:p>
      </dgm:t>
    </dgm:pt>
    <dgm:pt modelId="{A6932AAE-9901-496D-A175-D3C26326291B}" type="parTrans" cxnId="{44809633-D640-4F69-8F4B-246C396FF11E}">
      <dgm:prSet/>
      <dgm:spPr/>
      <dgm:t>
        <a:bodyPr/>
        <a:lstStyle/>
        <a:p>
          <a:endParaRPr lang="en-US"/>
        </a:p>
      </dgm:t>
    </dgm:pt>
    <dgm:pt modelId="{12EF803F-D978-45C8-9CE7-6F6F5710F018}" type="sibTrans" cxnId="{44809633-D640-4F69-8F4B-246C396FF11E}">
      <dgm:prSet/>
      <dgm:spPr/>
      <dgm:t>
        <a:bodyPr/>
        <a:lstStyle/>
        <a:p>
          <a:endParaRPr lang="en-US"/>
        </a:p>
      </dgm:t>
    </dgm:pt>
    <dgm:pt modelId="{4F3646B2-A068-E649-8353-F98236329FE5}">
      <dgm:prSet/>
      <dgm:spPr/>
      <dgm:t>
        <a:bodyPr/>
        <a:lstStyle/>
        <a:p>
          <a:r>
            <a:rPr lang="en-US" dirty="0"/>
            <a:t>repeat the message and maintain a continuous pathway through the change</a:t>
          </a:r>
        </a:p>
      </dgm:t>
    </dgm:pt>
    <dgm:pt modelId="{FC503DDD-18AE-4546-8593-E3733C3CC557}" type="parTrans" cxnId="{B30B63DC-5CB9-4645-887B-53F3ED1909D5}">
      <dgm:prSet/>
      <dgm:spPr/>
    </dgm:pt>
    <dgm:pt modelId="{AFAE5C6F-D8C9-614E-AD9F-E0FC75C7FF39}" type="sibTrans" cxnId="{B30B63DC-5CB9-4645-887B-53F3ED1909D5}">
      <dgm:prSet/>
      <dgm:spPr/>
    </dgm:pt>
    <dgm:pt modelId="{FD3CB782-CC70-2C42-8934-E39F7B0DD835}">
      <dgm:prSet/>
      <dgm:spPr/>
      <dgm:t>
        <a:bodyPr/>
        <a:lstStyle/>
        <a:p>
          <a:r>
            <a:rPr lang="en-US" dirty="0"/>
            <a:t>(the use of revision and explanation in all of our sessions with a client).</a:t>
          </a:r>
        </a:p>
      </dgm:t>
    </dgm:pt>
    <dgm:pt modelId="{A461F99A-C782-6543-8C2E-583C243E4D81}" type="parTrans" cxnId="{EBF339E3-751A-E64E-9758-AE0529C54B5B}">
      <dgm:prSet/>
      <dgm:spPr/>
    </dgm:pt>
    <dgm:pt modelId="{19760456-E550-F347-B201-B53D3EF3BC96}" type="sibTrans" cxnId="{EBF339E3-751A-E64E-9758-AE0529C54B5B}">
      <dgm:prSet/>
      <dgm:spPr/>
    </dgm:pt>
    <dgm:pt modelId="{B36BDADB-60A4-1F40-A180-004FA6C977AB}">
      <dgm:prSet/>
      <dgm:spPr/>
      <dgm:t>
        <a:bodyPr/>
        <a:lstStyle/>
        <a:p>
          <a:r>
            <a:rPr lang="en-US" dirty="0"/>
            <a:t>(scaling and the miracle question).</a:t>
          </a:r>
        </a:p>
      </dgm:t>
    </dgm:pt>
    <dgm:pt modelId="{0A1EF513-B0D7-5249-9716-81A97EBB7A9E}" type="parTrans" cxnId="{7FA7EC60-5FF0-BF4A-A5E2-FD0861526B68}">
      <dgm:prSet/>
      <dgm:spPr/>
    </dgm:pt>
    <dgm:pt modelId="{AAD504BC-26A4-EE47-AA88-DC278F7F3944}" type="sibTrans" cxnId="{7FA7EC60-5FF0-BF4A-A5E2-FD0861526B68}">
      <dgm:prSet/>
      <dgm:spPr/>
    </dgm:pt>
    <dgm:pt modelId="{463AD399-7270-D646-9725-AC98C25DBAA0}">
      <dgm:prSet/>
      <dgm:spPr/>
      <dgm:t>
        <a:bodyPr/>
        <a:lstStyle/>
        <a:p>
          <a:r>
            <a:rPr lang="en-US" dirty="0"/>
            <a:t>(trance is of course very effective, you will see change).</a:t>
          </a:r>
        </a:p>
      </dgm:t>
    </dgm:pt>
    <dgm:pt modelId="{FF64FA1B-9E9A-DF44-8A5B-4A5583B024FD}" type="parTrans" cxnId="{A0DDE4E3-CC8B-B541-89FA-981E04D66138}">
      <dgm:prSet/>
      <dgm:spPr/>
    </dgm:pt>
    <dgm:pt modelId="{1D557E05-116E-F042-B070-6439E968A134}" type="sibTrans" cxnId="{A0DDE4E3-CC8B-B541-89FA-981E04D66138}">
      <dgm:prSet/>
      <dgm:spPr/>
    </dgm:pt>
    <dgm:pt modelId="{A05C7284-BA64-AC4E-9D9B-26E235AA8AD1}">
      <dgm:prSet/>
      <dgm:spPr/>
      <dgm:t>
        <a:bodyPr/>
        <a:lstStyle/>
        <a:p>
          <a:r>
            <a:rPr lang="en-US" dirty="0"/>
            <a:t>(this will take 8, 9, 10, 11, 12 sessions).</a:t>
          </a:r>
        </a:p>
      </dgm:t>
    </dgm:pt>
    <dgm:pt modelId="{C43DE729-4567-1E44-A5BF-61B2AFA652CA}" type="parTrans" cxnId="{3AD3010E-DF10-B247-9079-AD25E0128D22}">
      <dgm:prSet/>
      <dgm:spPr/>
    </dgm:pt>
    <dgm:pt modelId="{BCDD82BC-8730-1441-A044-C3AEA8AC37E5}" type="sibTrans" cxnId="{3AD3010E-DF10-B247-9079-AD25E0128D22}">
      <dgm:prSet/>
      <dgm:spPr/>
    </dgm:pt>
    <dgm:pt modelId="{826FF39C-6BF5-8749-B63D-7B73AF456E0B}" type="pres">
      <dgm:prSet presAssocID="{87BEC4A5-DAB7-4F55-8EF2-658F737EED55}" presName="Name0" presStyleCnt="0">
        <dgm:presLayoutVars>
          <dgm:dir/>
          <dgm:animLvl val="lvl"/>
          <dgm:resizeHandles val="exact"/>
        </dgm:presLayoutVars>
      </dgm:prSet>
      <dgm:spPr/>
    </dgm:pt>
    <dgm:pt modelId="{F5968277-8FEE-B243-8936-086E2253B28F}" type="pres">
      <dgm:prSet presAssocID="{66E78A08-2550-4262-B005-87683EF4DDC0}" presName="composite" presStyleCnt="0"/>
      <dgm:spPr/>
    </dgm:pt>
    <dgm:pt modelId="{2927F8C2-D7FF-5542-8D66-231F6D13813E}" type="pres">
      <dgm:prSet presAssocID="{66E78A08-2550-4262-B005-87683EF4DDC0}" presName="parTx" presStyleLbl="alignNode1" presStyleIdx="0" presStyleCnt="4">
        <dgm:presLayoutVars>
          <dgm:chMax val="0"/>
          <dgm:chPref val="0"/>
          <dgm:bulletEnabled val="1"/>
        </dgm:presLayoutVars>
      </dgm:prSet>
      <dgm:spPr/>
    </dgm:pt>
    <dgm:pt modelId="{4170EBA5-B640-434C-93E7-A9C50AD1422A}" type="pres">
      <dgm:prSet presAssocID="{66E78A08-2550-4262-B005-87683EF4DDC0}" presName="desTx" presStyleLbl="alignAccFollowNode1" presStyleIdx="0" presStyleCnt="4">
        <dgm:presLayoutVars>
          <dgm:bulletEnabled val="1"/>
        </dgm:presLayoutVars>
      </dgm:prSet>
      <dgm:spPr/>
    </dgm:pt>
    <dgm:pt modelId="{49881435-7841-2842-870F-C9DDA8C8CB91}" type="pres">
      <dgm:prSet presAssocID="{D4CEF560-8B4C-4C1D-8D5D-C595B1AFBFF8}" presName="space" presStyleCnt="0"/>
      <dgm:spPr/>
    </dgm:pt>
    <dgm:pt modelId="{B044FCFE-0CB6-EC4F-95FE-048EBEB5164C}" type="pres">
      <dgm:prSet presAssocID="{9AC2F2D1-BB82-402A-B793-F82C353F1F31}" presName="composite" presStyleCnt="0"/>
      <dgm:spPr/>
    </dgm:pt>
    <dgm:pt modelId="{4AF8024E-F36E-8642-8152-378342406F01}" type="pres">
      <dgm:prSet presAssocID="{9AC2F2D1-BB82-402A-B793-F82C353F1F31}" presName="parTx" presStyleLbl="alignNode1" presStyleIdx="1" presStyleCnt="4">
        <dgm:presLayoutVars>
          <dgm:chMax val="0"/>
          <dgm:chPref val="0"/>
          <dgm:bulletEnabled val="1"/>
        </dgm:presLayoutVars>
      </dgm:prSet>
      <dgm:spPr/>
    </dgm:pt>
    <dgm:pt modelId="{3B9DF23D-03E4-674F-A3D9-855724B624D3}" type="pres">
      <dgm:prSet presAssocID="{9AC2F2D1-BB82-402A-B793-F82C353F1F31}" presName="desTx" presStyleLbl="alignAccFollowNode1" presStyleIdx="1" presStyleCnt="4">
        <dgm:presLayoutVars>
          <dgm:bulletEnabled val="1"/>
        </dgm:presLayoutVars>
      </dgm:prSet>
      <dgm:spPr/>
    </dgm:pt>
    <dgm:pt modelId="{5F979004-4D67-1143-898F-5B006C370193}" type="pres">
      <dgm:prSet presAssocID="{64AA0C16-2E39-48D3-A533-51142B26374A}" presName="space" presStyleCnt="0"/>
      <dgm:spPr/>
    </dgm:pt>
    <dgm:pt modelId="{AC4372B9-9288-B849-BB5A-DAC77C6CB543}" type="pres">
      <dgm:prSet presAssocID="{6A41EE5A-80F8-4433-8C37-5013C6E81177}" presName="composite" presStyleCnt="0"/>
      <dgm:spPr/>
    </dgm:pt>
    <dgm:pt modelId="{0141861F-4B5E-A546-8C24-D345FA1BE749}" type="pres">
      <dgm:prSet presAssocID="{6A41EE5A-80F8-4433-8C37-5013C6E81177}" presName="parTx" presStyleLbl="alignNode1" presStyleIdx="2" presStyleCnt="4">
        <dgm:presLayoutVars>
          <dgm:chMax val="0"/>
          <dgm:chPref val="0"/>
          <dgm:bulletEnabled val="1"/>
        </dgm:presLayoutVars>
      </dgm:prSet>
      <dgm:spPr/>
    </dgm:pt>
    <dgm:pt modelId="{8A930D2D-D0BE-2947-BB10-DC63FECFEF0C}" type="pres">
      <dgm:prSet presAssocID="{6A41EE5A-80F8-4433-8C37-5013C6E81177}" presName="desTx" presStyleLbl="alignAccFollowNode1" presStyleIdx="2" presStyleCnt="4">
        <dgm:presLayoutVars>
          <dgm:bulletEnabled val="1"/>
        </dgm:presLayoutVars>
      </dgm:prSet>
      <dgm:spPr/>
    </dgm:pt>
    <dgm:pt modelId="{435AC011-6D5A-BE4C-82F5-B6005EC929A0}" type="pres">
      <dgm:prSet presAssocID="{DFC56CB9-4A53-4E3D-A04A-0421F068F2DC}" presName="space" presStyleCnt="0"/>
      <dgm:spPr/>
    </dgm:pt>
    <dgm:pt modelId="{B9771061-5504-CD4B-8760-3A55075018D0}" type="pres">
      <dgm:prSet presAssocID="{CA4925E0-94F0-4242-BA9D-CAE1DF94BB14}" presName="composite" presStyleCnt="0"/>
      <dgm:spPr/>
    </dgm:pt>
    <dgm:pt modelId="{F0EA7426-67AF-F242-8F30-AD7172AEE074}" type="pres">
      <dgm:prSet presAssocID="{CA4925E0-94F0-4242-BA9D-CAE1DF94BB14}" presName="parTx" presStyleLbl="alignNode1" presStyleIdx="3" presStyleCnt="4">
        <dgm:presLayoutVars>
          <dgm:chMax val="0"/>
          <dgm:chPref val="0"/>
          <dgm:bulletEnabled val="1"/>
        </dgm:presLayoutVars>
      </dgm:prSet>
      <dgm:spPr/>
    </dgm:pt>
    <dgm:pt modelId="{454D15C6-DBF5-4C4D-8E07-1B108C1130DE}" type="pres">
      <dgm:prSet presAssocID="{CA4925E0-94F0-4242-BA9D-CAE1DF94BB14}" presName="desTx" presStyleLbl="alignAccFollowNode1" presStyleIdx="3" presStyleCnt="4">
        <dgm:presLayoutVars>
          <dgm:bulletEnabled val="1"/>
        </dgm:presLayoutVars>
      </dgm:prSet>
      <dgm:spPr/>
    </dgm:pt>
  </dgm:ptLst>
  <dgm:cxnLst>
    <dgm:cxn modelId="{3AD3010E-DF10-B247-9079-AD25E0128D22}" srcId="{CA4925E0-94F0-4242-BA9D-CAE1DF94BB14}" destId="{A05C7284-BA64-AC4E-9D9B-26E235AA8AD1}" srcOrd="1" destOrd="0" parTransId="{C43DE729-4567-1E44-A5BF-61B2AFA652CA}" sibTransId="{BCDD82BC-8730-1441-A044-C3AEA8AC37E5}"/>
    <dgm:cxn modelId="{1F06E020-CBCF-7048-857F-9A44B06622A3}" type="presOf" srcId="{759416F7-9BF5-4C73-BF7A-1E54CBCC98C4}" destId="{3B9DF23D-03E4-674F-A3D9-855724B624D3}" srcOrd="0" destOrd="0" presId="urn:microsoft.com/office/officeart/2005/8/layout/hList1"/>
    <dgm:cxn modelId="{F1464E25-F205-4522-8F58-6EBCD34D20F4}" srcId="{6A41EE5A-80F8-4433-8C37-5013C6E81177}" destId="{B22DBEEF-C195-446F-B5A9-05B5DB5660B9}" srcOrd="0" destOrd="0" parTransId="{E01011BA-69AC-4360-B58D-87C551FE65B9}" sibTransId="{6E3978E3-3D20-4C29-A511-E2096D1B407B}"/>
    <dgm:cxn modelId="{36CFD52D-C395-D34C-B462-AFEB9EC1C2DD}" type="presOf" srcId="{FD3CB782-CC70-2C42-8934-E39F7B0DD835}" destId="{3B9DF23D-03E4-674F-A3D9-855724B624D3}" srcOrd="0" destOrd="2" presId="urn:microsoft.com/office/officeart/2005/8/layout/hList1"/>
    <dgm:cxn modelId="{78C63232-75D7-4228-86C2-A6106C11DA15}" srcId="{87BEC4A5-DAB7-4F55-8EF2-658F737EED55}" destId="{CA4925E0-94F0-4242-BA9D-CAE1DF94BB14}" srcOrd="3" destOrd="0" parTransId="{23BE9DA4-EE43-4CFB-A1E9-F93FD3F3D0A0}" sibTransId="{F6E0FB4C-6BE8-43E3-9733-B8B8F8192E70}"/>
    <dgm:cxn modelId="{44809633-D640-4F69-8F4B-246C396FF11E}" srcId="{CA4925E0-94F0-4242-BA9D-CAE1DF94BB14}" destId="{4E34787D-AEDA-47F9-A5C8-8A3AFA7670D8}" srcOrd="0" destOrd="0" parTransId="{A6932AAE-9901-496D-A175-D3C26326291B}" sibTransId="{12EF803F-D978-45C8-9CE7-6F6F5710F018}"/>
    <dgm:cxn modelId="{2EF9EB3E-D8D2-4D03-A6C4-FCBCE81FC0C3}" srcId="{87BEC4A5-DAB7-4F55-8EF2-658F737EED55}" destId="{9AC2F2D1-BB82-402A-B793-F82C353F1F31}" srcOrd="1" destOrd="0" parTransId="{05B45ACB-ABF3-4278-90FA-7EBFD35B8E26}" sibTransId="{64AA0C16-2E39-48D3-A533-51142B26374A}"/>
    <dgm:cxn modelId="{0DD1EE3F-969A-8541-A6B1-10481ECE4153}" type="presOf" srcId="{87BEC4A5-DAB7-4F55-8EF2-658F737EED55}" destId="{826FF39C-6BF5-8749-B63D-7B73AF456E0B}" srcOrd="0" destOrd="0" presId="urn:microsoft.com/office/officeart/2005/8/layout/hList1"/>
    <dgm:cxn modelId="{5A309F41-D3EA-434D-992D-8F61EA13C2C7}" srcId="{9AC2F2D1-BB82-402A-B793-F82C353F1F31}" destId="{759416F7-9BF5-4C73-BF7A-1E54CBCC98C4}" srcOrd="0" destOrd="0" parTransId="{98C7DD49-63A9-4C95-AB28-05479EF3D6DB}" sibTransId="{87388A48-B183-402D-82C7-31FAE92FBFF8}"/>
    <dgm:cxn modelId="{7FA7EC60-5FF0-BF4A-A5E2-FD0861526B68}" srcId="{66E78A08-2550-4262-B005-87683EF4DDC0}" destId="{B36BDADB-60A4-1F40-A180-004FA6C977AB}" srcOrd="1" destOrd="0" parTransId="{0A1EF513-B0D7-5249-9716-81A97EBB7A9E}" sibTransId="{AAD504BC-26A4-EE47-AA88-DC278F7F3944}"/>
    <dgm:cxn modelId="{6082206F-5FCF-FA42-B699-E501A237BF62}" type="presOf" srcId="{9AC2F2D1-BB82-402A-B793-F82C353F1F31}" destId="{4AF8024E-F36E-8642-8152-378342406F01}" srcOrd="0" destOrd="0" presId="urn:microsoft.com/office/officeart/2005/8/layout/hList1"/>
    <dgm:cxn modelId="{BEA94173-9F72-B749-95C5-285BFC810675}" type="presOf" srcId="{6A41EE5A-80F8-4433-8C37-5013C6E81177}" destId="{0141861F-4B5E-A546-8C24-D345FA1BE749}" srcOrd="0" destOrd="0" presId="urn:microsoft.com/office/officeart/2005/8/layout/hList1"/>
    <dgm:cxn modelId="{3E81CB7A-A794-5146-8440-01A88CBF22F4}" type="presOf" srcId="{B36BDADB-60A4-1F40-A180-004FA6C977AB}" destId="{4170EBA5-B640-434C-93E7-A9C50AD1422A}" srcOrd="0" destOrd="1" presId="urn:microsoft.com/office/officeart/2005/8/layout/hList1"/>
    <dgm:cxn modelId="{46AF048C-950F-9D43-A16B-5985CF21583A}" type="presOf" srcId="{463AD399-7270-D646-9725-AC98C25DBAA0}" destId="{8A930D2D-D0BE-2947-BB10-DC63FECFEF0C}" srcOrd="0" destOrd="1" presId="urn:microsoft.com/office/officeart/2005/8/layout/hList1"/>
    <dgm:cxn modelId="{D7609A96-21C9-104F-A3C8-FBB5727245AC}" type="presOf" srcId="{F5191A44-CD66-4502-9ED7-243DB6179F0D}" destId="{4170EBA5-B640-434C-93E7-A9C50AD1422A}" srcOrd="0" destOrd="0" presId="urn:microsoft.com/office/officeart/2005/8/layout/hList1"/>
    <dgm:cxn modelId="{4DF9109A-2928-F64C-8718-3E5223750301}" type="presOf" srcId="{4F3646B2-A068-E649-8353-F98236329FE5}" destId="{3B9DF23D-03E4-674F-A3D9-855724B624D3}" srcOrd="0" destOrd="1" presId="urn:microsoft.com/office/officeart/2005/8/layout/hList1"/>
    <dgm:cxn modelId="{3F8100BD-10CE-45C8-B0E6-7BE00A7DC1C6}" srcId="{87BEC4A5-DAB7-4F55-8EF2-658F737EED55}" destId="{66E78A08-2550-4262-B005-87683EF4DDC0}" srcOrd="0" destOrd="0" parTransId="{C354E8D7-69EF-4BAD-8EEA-36BBEC27D1E3}" sibTransId="{D4CEF560-8B4C-4C1D-8D5D-C595B1AFBFF8}"/>
    <dgm:cxn modelId="{683FAFBD-26DB-41D0-B13D-22E2A12CD946}" srcId="{87BEC4A5-DAB7-4F55-8EF2-658F737EED55}" destId="{6A41EE5A-80F8-4433-8C37-5013C6E81177}" srcOrd="2" destOrd="0" parTransId="{C57D1D1D-16BF-4C36-950C-7EF582810BBF}" sibTransId="{DFC56CB9-4A53-4E3D-A04A-0421F068F2DC}"/>
    <dgm:cxn modelId="{A37B0BCC-260C-7F40-A80B-B27D1D93C111}" type="presOf" srcId="{CA4925E0-94F0-4242-BA9D-CAE1DF94BB14}" destId="{F0EA7426-67AF-F242-8F30-AD7172AEE074}" srcOrd="0" destOrd="0" presId="urn:microsoft.com/office/officeart/2005/8/layout/hList1"/>
    <dgm:cxn modelId="{E3859FCF-2538-0C4F-8D65-C617DE1555C5}" type="presOf" srcId="{B22DBEEF-C195-446F-B5A9-05B5DB5660B9}" destId="{8A930D2D-D0BE-2947-BB10-DC63FECFEF0C}" srcOrd="0" destOrd="0" presId="urn:microsoft.com/office/officeart/2005/8/layout/hList1"/>
    <dgm:cxn modelId="{C6A382DA-E806-A540-B405-277141E223B3}" type="presOf" srcId="{A05C7284-BA64-AC4E-9D9B-26E235AA8AD1}" destId="{454D15C6-DBF5-4C4D-8E07-1B108C1130DE}" srcOrd="0" destOrd="1" presId="urn:microsoft.com/office/officeart/2005/8/layout/hList1"/>
    <dgm:cxn modelId="{B30B63DC-5CB9-4645-887B-53F3ED1909D5}" srcId="{9AC2F2D1-BB82-402A-B793-F82C353F1F31}" destId="{4F3646B2-A068-E649-8353-F98236329FE5}" srcOrd="1" destOrd="0" parTransId="{FC503DDD-18AE-4546-8593-E3733C3CC557}" sibTransId="{AFAE5C6F-D8C9-614E-AD9F-E0FC75C7FF39}"/>
    <dgm:cxn modelId="{FF231CDE-4CB2-478C-8C8F-158C2849DB15}" srcId="{66E78A08-2550-4262-B005-87683EF4DDC0}" destId="{F5191A44-CD66-4502-9ED7-243DB6179F0D}" srcOrd="0" destOrd="0" parTransId="{886F3F42-67AD-45B8-A5D9-50B31E1A254B}" sibTransId="{AD57B8E7-B425-42E7-811A-4E1DDDA679F4}"/>
    <dgm:cxn modelId="{EBF339E3-751A-E64E-9758-AE0529C54B5B}" srcId="{9AC2F2D1-BB82-402A-B793-F82C353F1F31}" destId="{FD3CB782-CC70-2C42-8934-E39F7B0DD835}" srcOrd="2" destOrd="0" parTransId="{A461F99A-C782-6543-8C2E-583C243E4D81}" sibTransId="{19760456-E550-F347-B201-B53D3EF3BC96}"/>
    <dgm:cxn modelId="{A0DDE4E3-CC8B-B541-89FA-981E04D66138}" srcId="{6A41EE5A-80F8-4433-8C37-5013C6E81177}" destId="{463AD399-7270-D646-9725-AC98C25DBAA0}" srcOrd="1" destOrd="0" parTransId="{FF64FA1B-9E9A-DF44-8A5B-4A5583B024FD}" sibTransId="{1D557E05-116E-F042-B070-6439E968A134}"/>
    <dgm:cxn modelId="{834838EC-4559-F149-972E-077C5A122531}" type="presOf" srcId="{66E78A08-2550-4262-B005-87683EF4DDC0}" destId="{2927F8C2-D7FF-5542-8D66-231F6D13813E}" srcOrd="0" destOrd="0" presId="urn:microsoft.com/office/officeart/2005/8/layout/hList1"/>
    <dgm:cxn modelId="{B29420F9-6F23-C343-BF7C-492F898D6529}" type="presOf" srcId="{4E34787D-AEDA-47F9-A5C8-8A3AFA7670D8}" destId="{454D15C6-DBF5-4C4D-8E07-1B108C1130DE}" srcOrd="0" destOrd="0" presId="urn:microsoft.com/office/officeart/2005/8/layout/hList1"/>
    <dgm:cxn modelId="{CB547C16-6DB3-CF40-B436-A1CD53592942}" type="presParOf" srcId="{826FF39C-6BF5-8749-B63D-7B73AF456E0B}" destId="{F5968277-8FEE-B243-8936-086E2253B28F}" srcOrd="0" destOrd="0" presId="urn:microsoft.com/office/officeart/2005/8/layout/hList1"/>
    <dgm:cxn modelId="{88AACB0B-5335-E049-A4B5-5245DAB0D694}" type="presParOf" srcId="{F5968277-8FEE-B243-8936-086E2253B28F}" destId="{2927F8C2-D7FF-5542-8D66-231F6D13813E}" srcOrd="0" destOrd="0" presId="urn:microsoft.com/office/officeart/2005/8/layout/hList1"/>
    <dgm:cxn modelId="{3EB026C4-D907-884F-812B-25FB89F94B70}" type="presParOf" srcId="{F5968277-8FEE-B243-8936-086E2253B28F}" destId="{4170EBA5-B640-434C-93E7-A9C50AD1422A}" srcOrd="1" destOrd="0" presId="urn:microsoft.com/office/officeart/2005/8/layout/hList1"/>
    <dgm:cxn modelId="{8F47FA6D-6009-B643-9664-EB38803F523F}" type="presParOf" srcId="{826FF39C-6BF5-8749-B63D-7B73AF456E0B}" destId="{49881435-7841-2842-870F-C9DDA8C8CB91}" srcOrd="1" destOrd="0" presId="urn:microsoft.com/office/officeart/2005/8/layout/hList1"/>
    <dgm:cxn modelId="{4928A8E4-F5BE-CE4D-998F-2E77BDBDFDEE}" type="presParOf" srcId="{826FF39C-6BF5-8749-B63D-7B73AF456E0B}" destId="{B044FCFE-0CB6-EC4F-95FE-048EBEB5164C}" srcOrd="2" destOrd="0" presId="urn:microsoft.com/office/officeart/2005/8/layout/hList1"/>
    <dgm:cxn modelId="{462C35F5-4289-8A46-9DD7-16FC72916B21}" type="presParOf" srcId="{B044FCFE-0CB6-EC4F-95FE-048EBEB5164C}" destId="{4AF8024E-F36E-8642-8152-378342406F01}" srcOrd="0" destOrd="0" presId="urn:microsoft.com/office/officeart/2005/8/layout/hList1"/>
    <dgm:cxn modelId="{B6734871-B5A9-A549-976C-D832FFF543F5}" type="presParOf" srcId="{B044FCFE-0CB6-EC4F-95FE-048EBEB5164C}" destId="{3B9DF23D-03E4-674F-A3D9-855724B624D3}" srcOrd="1" destOrd="0" presId="urn:microsoft.com/office/officeart/2005/8/layout/hList1"/>
    <dgm:cxn modelId="{4E96B33D-0674-1643-8B50-6F15E995D16D}" type="presParOf" srcId="{826FF39C-6BF5-8749-B63D-7B73AF456E0B}" destId="{5F979004-4D67-1143-898F-5B006C370193}" srcOrd="3" destOrd="0" presId="urn:microsoft.com/office/officeart/2005/8/layout/hList1"/>
    <dgm:cxn modelId="{56E95D2E-7F7E-0A4E-B658-8FAC1DBE618A}" type="presParOf" srcId="{826FF39C-6BF5-8749-B63D-7B73AF456E0B}" destId="{AC4372B9-9288-B849-BB5A-DAC77C6CB543}" srcOrd="4" destOrd="0" presId="urn:microsoft.com/office/officeart/2005/8/layout/hList1"/>
    <dgm:cxn modelId="{92D34E0D-75CF-1B4F-BA00-16C5C9091E22}" type="presParOf" srcId="{AC4372B9-9288-B849-BB5A-DAC77C6CB543}" destId="{0141861F-4B5E-A546-8C24-D345FA1BE749}" srcOrd="0" destOrd="0" presId="urn:microsoft.com/office/officeart/2005/8/layout/hList1"/>
    <dgm:cxn modelId="{7E00E74A-0A60-BE49-9FBA-4DE29E6ECF76}" type="presParOf" srcId="{AC4372B9-9288-B849-BB5A-DAC77C6CB543}" destId="{8A930D2D-D0BE-2947-BB10-DC63FECFEF0C}" srcOrd="1" destOrd="0" presId="urn:microsoft.com/office/officeart/2005/8/layout/hList1"/>
    <dgm:cxn modelId="{ABAEC468-30FA-5D49-A204-1909CCF00B4F}" type="presParOf" srcId="{826FF39C-6BF5-8749-B63D-7B73AF456E0B}" destId="{435AC011-6D5A-BE4C-82F5-B6005EC929A0}" srcOrd="5" destOrd="0" presId="urn:microsoft.com/office/officeart/2005/8/layout/hList1"/>
    <dgm:cxn modelId="{2E79A5D4-5F8A-2B4C-B777-826D63B0F26F}" type="presParOf" srcId="{826FF39C-6BF5-8749-B63D-7B73AF456E0B}" destId="{B9771061-5504-CD4B-8760-3A55075018D0}" srcOrd="6" destOrd="0" presId="urn:microsoft.com/office/officeart/2005/8/layout/hList1"/>
    <dgm:cxn modelId="{FF3BAFFF-E95A-C247-A5EA-135560C805C4}" type="presParOf" srcId="{B9771061-5504-CD4B-8760-3A55075018D0}" destId="{F0EA7426-67AF-F242-8F30-AD7172AEE074}" srcOrd="0" destOrd="0" presId="urn:microsoft.com/office/officeart/2005/8/layout/hList1"/>
    <dgm:cxn modelId="{90A16489-57D7-7244-9E92-F3AAD317458B}" type="presParOf" srcId="{B9771061-5504-CD4B-8760-3A55075018D0}" destId="{454D15C6-DBF5-4C4D-8E07-1B108C1130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31E1DA-3743-4638-BC88-D0BBB751EA5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5A107CD-9EB9-4C3C-94C7-7CAF21AEB18C}">
      <dgm:prSet/>
      <dgm:spPr/>
      <dgm:t>
        <a:bodyPr/>
        <a:lstStyle/>
        <a:p>
          <a:r>
            <a:rPr lang="en-US" b="1"/>
            <a:t>Cooperation</a:t>
          </a:r>
          <a:endParaRPr lang="en-US"/>
        </a:p>
      </dgm:t>
    </dgm:pt>
    <dgm:pt modelId="{18D57BF3-B1AE-4B6A-B7FA-591A33D87491}" type="parTrans" cxnId="{10113841-B0EB-4FD6-82D4-16E94FC629FF}">
      <dgm:prSet/>
      <dgm:spPr/>
      <dgm:t>
        <a:bodyPr/>
        <a:lstStyle/>
        <a:p>
          <a:endParaRPr lang="en-US"/>
        </a:p>
      </dgm:t>
    </dgm:pt>
    <dgm:pt modelId="{10E058F2-28DA-444B-9B0A-540ECBD31301}" type="sibTrans" cxnId="{10113841-B0EB-4FD6-82D4-16E94FC629FF}">
      <dgm:prSet/>
      <dgm:spPr/>
      <dgm:t>
        <a:bodyPr/>
        <a:lstStyle/>
        <a:p>
          <a:endParaRPr lang="en-US"/>
        </a:p>
      </dgm:t>
    </dgm:pt>
    <dgm:pt modelId="{87E410E8-99DF-4B7A-9261-610A8F56D0C6}">
      <dgm:prSet/>
      <dgm:spPr/>
      <dgm:t>
        <a:bodyPr/>
        <a:lstStyle/>
        <a:p>
          <a:r>
            <a:rPr lang="en-US" dirty="0"/>
            <a:t>people find comfort in their relationships with others</a:t>
          </a:r>
        </a:p>
      </dgm:t>
    </dgm:pt>
    <dgm:pt modelId="{2BE51A33-8638-4BDB-92ED-8B228384D449}" type="parTrans" cxnId="{86AB708F-89F0-4F6E-A953-F3DFD43CD223}">
      <dgm:prSet/>
      <dgm:spPr/>
      <dgm:t>
        <a:bodyPr/>
        <a:lstStyle/>
        <a:p>
          <a:endParaRPr lang="en-US"/>
        </a:p>
      </dgm:t>
    </dgm:pt>
    <dgm:pt modelId="{19F87BD3-14CB-4A66-99CE-B98C547E343D}" type="sibTrans" cxnId="{86AB708F-89F0-4F6E-A953-F3DFD43CD223}">
      <dgm:prSet/>
      <dgm:spPr/>
      <dgm:t>
        <a:bodyPr/>
        <a:lstStyle/>
        <a:p>
          <a:endParaRPr lang="en-US"/>
        </a:p>
      </dgm:t>
    </dgm:pt>
    <dgm:pt modelId="{0648C0E0-579E-4290-99B5-4875D9D48604}">
      <dgm:prSet/>
      <dgm:spPr/>
      <dgm:t>
        <a:bodyPr/>
        <a:lstStyle/>
        <a:p>
          <a:r>
            <a:rPr lang="en-US" b="1"/>
            <a:t>Confidence</a:t>
          </a:r>
          <a:endParaRPr lang="en-US"/>
        </a:p>
      </dgm:t>
    </dgm:pt>
    <dgm:pt modelId="{6FC4D13B-E7FA-4EEF-B1F6-87AEDAF0B853}" type="parTrans" cxnId="{D7E403A5-C9F9-4629-9C69-567245125D5B}">
      <dgm:prSet/>
      <dgm:spPr/>
      <dgm:t>
        <a:bodyPr/>
        <a:lstStyle/>
        <a:p>
          <a:endParaRPr lang="en-US"/>
        </a:p>
      </dgm:t>
    </dgm:pt>
    <dgm:pt modelId="{B42F771C-D98B-4644-9451-C2E8F1C0EC3E}" type="sibTrans" cxnId="{D7E403A5-C9F9-4629-9C69-567245125D5B}">
      <dgm:prSet/>
      <dgm:spPr/>
      <dgm:t>
        <a:bodyPr/>
        <a:lstStyle/>
        <a:p>
          <a:endParaRPr lang="en-US"/>
        </a:p>
      </dgm:t>
    </dgm:pt>
    <dgm:pt modelId="{1AAFCE66-B1C0-4E25-9942-6B76EFAA2D60}">
      <dgm:prSet/>
      <dgm:spPr/>
      <dgm:t>
        <a:bodyPr/>
        <a:lstStyle/>
        <a:p>
          <a:r>
            <a:rPr lang="en-US" dirty="0"/>
            <a:t>anxiety occurs during change when you lose confidence that you are able to cope with it</a:t>
          </a:r>
        </a:p>
      </dgm:t>
    </dgm:pt>
    <dgm:pt modelId="{89218C6B-71FD-4A48-8866-10C28DD65942}" type="parTrans" cxnId="{7A08B896-BF9A-4A12-A8B7-9BF15358B26A}">
      <dgm:prSet/>
      <dgm:spPr/>
      <dgm:t>
        <a:bodyPr/>
        <a:lstStyle/>
        <a:p>
          <a:endParaRPr lang="en-US"/>
        </a:p>
      </dgm:t>
    </dgm:pt>
    <dgm:pt modelId="{6FF8DE29-70C2-42DC-BB91-0F57B6BCA557}" type="sibTrans" cxnId="{7A08B896-BF9A-4A12-A8B7-9BF15358B26A}">
      <dgm:prSet/>
      <dgm:spPr/>
      <dgm:t>
        <a:bodyPr/>
        <a:lstStyle/>
        <a:p>
          <a:endParaRPr lang="en-US"/>
        </a:p>
      </dgm:t>
    </dgm:pt>
    <dgm:pt modelId="{D6C2A2DE-128F-473D-BBA8-BC6691905C44}">
      <dgm:prSet/>
      <dgm:spPr/>
      <dgm:t>
        <a:bodyPr/>
        <a:lstStyle/>
        <a:p>
          <a:r>
            <a:rPr lang="en-US" b="1"/>
            <a:t>Communication</a:t>
          </a:r>
          <a:endParaRPr lang="en-US"/>
        </a:p>
      </dgm:t>
    </dgm:pt>
    <dgm:pt modelId="{526B4ECF-D238-4D57-BFE4-1F1424160C2D}" type="parTrans" cxnId="{6B7D7DC0-0F27-4D33-A91F-C60B92DED79C}">
      <dgm:prSet/>
      <dgm:spPr/>
      <dgm:t>
        <a:bodyPr/>
        <a:lstStyle/>
        <a:p>
          <a:endParaRPr lang="en-US"/>
        </a:p>
      </dgm:t>
    </dgm:pt>
    <dgm:pt modelId="{18116A0E-17A2-447F-82FA-43A5E6408900}" type="sibTrans" cxnId="{6B7D7DC0-0F27-4D33-A91F-C60B92DED79C}">
      <dgm:prSet/>
      <dgm:spPr/>
      <dgm:t>
        <a:bodyPr/>
        <a:lstStyle/>
        <a:p>
          <a:endParaRPr lang="en-US"/>
        </a:p>
      </dgm:t>
    </dgm:pt>
    <dgm:pt modelId="{92F24209-1A9A-4478-8FAF-0B225189E364}">
      <dgm:prSet/>
      <dgm:spPr/>
      <dgm:t>
        <a:bodyPr/>
        <a:lstStyle/>
        <a:p>
          <a:r>
            <a:rPr lang="en-US"/>
            <a:t>people want to feel that they have a voice and that it is being heard, to be a part of the change as much as possible for it to be successful </a:t>
          </a:r>
        </a:p>
      </dgm:t>
    </dgm:pt>
    <dgm:pt modelId="{1094E06E-5AD4-4323-809F-55C7815A02C9}" type="parTrans" cxnId="{A6E44A01-8DB9-4DFF-9624-BEC92DFCF73F}">
      <dgm:prSet/>
      <dgm:spPr/>
      <dgm:t>
        <a:bodyPr/>
        <a:lstStyle/>
        <a:p>
          <a:endParaRPr lang="en-US"/>
        </a:p>
      </dgm:t>
    </dgm:pt>
    <dgm:pt modelId="{546017E5-5610-4D7A-8183-AFF40D8BB6A3}" type="sibTrans" cxnId="{A6E44A01-8DB9-4DFF-9624-BEC92DFCF73F}">
      <dgm:prSet/>
      <dgm:spPr/>
      <dgm:t>
        <a:bodyPr/>
        <a:lstStyle/>
        <a:p>
          <a:endParaRPr lang="en-US"/>
        </a:p>
      </dgm:t>
    </dgm:pt>
    <dgm:pt modelId="{DFD26F8D-D472-4D16-9CFB-24B45450D324}">
      <dgm:prSet/>
      <dgm:spPr/>
      <dgm:t>
        <a:bodyPr/>
        <a:lstStyle/>
        <a:p>
          <a:r>
            <a:rPr lang="en-US" dirty="0"/>
            <a:t>in SFH our clients lead the session, they learn to detect change through the use of ‘what’s been good about your week?’</a:t>
          </a:r>
        </a:p>
      </dgm:t>
    </dgm:pt>
    <dgm:pt modelId="{4BF37C0E-1690-40FA-8D77-A300C9F24B67}" type="parTrans" cxnId="{608B03AE-5D6A-42FF-B92F-47E0FBCC06E1}">
      <dgm:prSet/>
      <dgm:spPr/>
      <dgm:t>
        <a:bodyPr/>
        <a:lstStyle/>
        <a:p>
          <a:endParaRPr lang="en-US"/>
        </a:p>
      </dgm:t>
    </dgm:pt>
    <dgm:pt modelId="{50DD481D-3F7A-445F-BF9F-DCE7C694C0BF}" type="sibTrans" cxnId="{608B03AE-5D6A-42FF-B92F-47E0FBCC06E1}">
      <dgm:prSet/>
      <dgm:spPr/>
      <dgm:t>
        <a:bodyPr/>
        <a:lstStyle/>
        <a:p>
          <a:endParaRPr lang="en-US"/>
        </a:p>
      </dgm:t>
    </dgm:pt>
    <dgm:pt modelId="{2AF00A06-087C-BA40-97A3-1C1750A35A3D}">
      <dgm:prSet/>
      <dgm:spPr/>
      <dgm:t>
        <a:bodyPr/>
        <a:lstStyle/>
        <a:p>
          <a:r>
            <a:rPr lang="en-US" dirty="0"/>
            <a:t>(positive action and positive interaction).</a:t>
          </a:r>
        </a:p>
      </dgm:t>
    </dgm:pt>
    <dgm:pt modelId="{4A825411-3C60-D648-9B64-DAE222D821E1}" type="parTrans" cxnId="{8DF25288-4B10-A54E-BB22-654363617662}">
      <dgm:prSet/>
      <dgm:spPr/>
      <dgm:t>
        <a:bodyPr/>
        <a:lstStyle/>
        <a:p>
          <a:endParaRPr lang="en-US"/>
        </a:p>
      </dgm:t>
    </dgm:pt>
    <dgm:pt modelId="{9839DEA9-30C1-ED45-A86E-5E76BC3180CE}" type="sibTrans" cxnId="{8DF25288-4B10-A54E-BB22-654363617662}">
      <dgm:prSet/>
      <dgm:spPr/>
      <dgm:t>
        <a:bodyPr/>
        <a:lstStyle/>
        <a:p>
          <a:endParaRPr lang="en-US"/>
        </a:p>
      </dgm:t>
    </dgm:pt>
    <dgm:pt modelId="{EFF6158E-76DF-4446-9F78-28322800B2C4}">
      <dgm:prSet/>
      <dgm:spPr/>
      <dgm:t>
        <a:bodyPr/>
        <a:lstStyle/>
        <a:p>
          <a:r>
            <a:rPr lang="en-US" dirty="0"/>
            <a:t>(negative forecasting, negative introspection, etc.,).</a:t>
          </a:r>
        </a:p>
      </dgm:t>
    </dgm:pt>
    <dgm:pt modelId="{41C8C069-E7A2-8840-8B25-03DF7798B9D9}" type="parTrans" cxnId="{2F8CAF72-667F-C444-80D5-BCF72CC94350}">
      <dgm:prSet/>
      <dgm:spPr/>
      <dgm:t>
        <a:bodyPr/>
        <a:lstStyle/>
        <a:p>
          <a:endParaRPr lang="en-US"/>
        </a:p>
      </dgm:t>
    </dgm:pt>
    <dgm:pt modelId="{88375EA2-8F3C-E84E-9FC4-A5559FA1EEB6}" type="sibTrans" cxnId="{2F8CAF72-667F-C444-80D5-BCF72CC94350}">
      <dgm:prSet/>
      <dgm:spPr/>
      <dgm:t>
        <a:bodyPr/>
        <a:lstStyle/>
        <a:p>
          <a:endParaRPr lang="en-US"/>
        </a:p>
      </dgm:t>
    </dgm:pt>
    <dgm:pt modelId="{95ACC104-A708-5D4E-9FEB-2717E62B7E24}">
      <dgm:prSet/>
      <dgm:spPr/>
      <dgm:t>
        <a:bodyPr/>
        <a:lstStyle/>
        <a:p>
          <a:r>
            <a:rPr lang="en-US" dirty="0"/>
            <a:t>and deciding where they want to see change ‘what would you like to achieve today? </a:t>
          </a:r>
        </a:p>
      </dgm:t>
    </dgm:pt>
    <dgm:pt modelId="{09A4FD1D-D6C6-6B4E-9AE3-CB56072C7607}" type="parTrans" cxnId="{93503786-1961-D84E-8DF3-21919455D2A8}">
      <dgm:prSet/>
      <dgm:spPr/>
      <dgm:t>
        <a:bodyPr/>
        <a:lstStyle/>
        <a:p>
          <a:endParaRPr lang="en-US"/>
        </a:p>
      </dgm:t>
    </dgm:pt>
    <dgm:pt modelId="{D55C75D5-0485-0C42-8370-FE7ECEB13AFB}" type="sibTrans" cxnId="{93503786-1961-D84E-8DF3-21919455D2A8}">
      <dgm:prSet/>
      <dgm:spPr/>
      <dgm:t>
        <a:bodyPr/>
        <a:lstStyle/>
        <a:p>
          <a:endParaRPr lang="en-US"/>
        </a:p>
      </dgm:t>
    </dgm:pt>
    <dgm:pt modelId="{8506A4F6-884F-3649-A954-4364D0C5C800}">
      <dgm:prSet/>
      <dgm:spPr/>
      <dgm:t>
        <a:bodyPr/>
        <a:lstStyle/>
        <a:p>
          <a:r>
            <a:rPr lang="en-US" dirty="0"/>
            <a:t>and ‘how’ through the use of the miracle question.</a:t>
          </a:r>
        </a:p>
      </dgm:t>
    </dgm:pt>
    <dgm:pt modelId="{D407B634-B15B-2B4D-8913-FBD199B90BD8}" type="parTrans" cxnId="{4744F759-FCD2-3247-8E20-E3E9A16F7EFC}">
      <dgm:prSet/>
      <dgm:spPr/>
      <dgm:t>
        <a:bodyPr/>
        <a:lstStyle/>
        <a:p>
          <a:endParaRPr lang="en-US"/>
        </a:p>
      </dgm:t>
    </dgm:pt>
    <dgm:pt modelId="{DAD8C5AB-3585-B749-8008-A5A568B92E10}" type="sibTrans" cxnId="{4744F759-FCD2-3247-8E20-E3E9A16F7EFC}">
      <dgm:prSet/>
      <dgm:spPr/>
      <dgm:t>
        <a:bodyPr/>
        <a:lstStyle/>
        <a:p>
          <a:endParaRPr lang="en-US"/>
        </a:p>
      </dgm:t>
    </dgm:pt>
    <dgm:pt modelId="{CCC0A4C0-5B1A-E349-B3BE-A3D87AA64921}" type="pres">
      <dgm:prSet presAssocID="{9131E1DA-3743-4638-BC88-D0BBB751EA5F}" presName="Name0" presStyleCnt="0">
        <dgm:presLayoutVars>
          <dgm:dir/>
          <dgm:animLvl val="lvl"/>
          <dgm:resizeHandles val="exact"/>
        </dgm:presLayoutVars>
      </dgm:prSet>
      <dgm:spPr/>
    </dgm:pt>
    <dgm:pt modelId="{CFB1A7C3-53E0-DD48-B883-BDCAFB5C9010}" type="pres">
      <dgm:prSet presAssocID="{95A107CD-9EB9-4C3C-94C7-7CAF21AEB18C}" presName="composite" presStyleCnt="0"/>
      <dgm:spPr/>
    </dgm:pt>
    <dgm:pt modelId="{F4C066B2-8135-144A-9DEE-25A4164F8052}" type="pres">
      <dgm:prSet presAssocID="{95A107CD-9EB9-4C3C-94C7-7CAF21AEB18C}" presName="parTx" presStyleLbl="alignNode1" presStyleIdx="0" presStyleCnt="3">
        <dgm:presLayoutVars>
          <dgm:chMax val="0"/>
          <dgm:chPref val="0"/>
          <dgm:bulletEnabled val="1"/>
        </dgm:presLayoutVars>
      </dgm:prSet>
      <dgm:spPr/>
    </dgm:pt>
    <dgm:pt modelId="{9110F2FD-2EE4-0E44-B148-EBD5CEAADD3D}" type="pres">
      <dgm:prSet presAssocID="{95A107CD-9EB9-4C3C-94C7-7CAF21AEB18C}" presName="desTx" presStyleLbl="alignAccFollowNode1" presStyleIdx="0" presStyleCnt="3">
        <dgm:presLayoutVars>
          <dgm:bulletEnabled val="1"/>
        </dgm:presLayoutVars>
      </dgm:prSet>
      <dgm:spPr/>
    </dgm:pt>
    <dgm:pt modelId="{A2C48932-F7DE-7A4C-871A-444C55C7E4C0}" type="pres">
      <dgm:prSet presAssocID="{10E058F2-28DA-444B-9B0A-540ECBD31301}" presName="space" presStyleCnt="0"/>
      <dgm:spPr/>
    </dgm:pt>
    <dgm:pt modelId="{9AF40ADA-73AF-F140-A7D2-2324CAA00B9B}" type="pres">
      <dgm:prSet presAssocID="{0648C0E0-579E-4290-99B5-4875D9D48604}" presName="composite" presStyleCnt="0"/>
      <dgm:spPr/>
    </dgm:pt>
    <dgm:pt modelId="{3480E0B0-46B4-824D-84D4-EBA8D8BB297C}" type="pres">
      <dgm:prSet presAssocID="{0648C0E0-579E-4290-99B5-4875D9D48604}" presName="parTx" presStyleLbl="alignNode1" presStyleIdx="1" presStyleCnt="3">
        <dgm:presLayoutVars>
          <dgm:chMax val="0"/>
          <dgm:chPref val="0"/>
          <dgm:bulletEnabled val="1"/>
        </dgm:presLayoutVars>
      </dgm:prSet>
      <dgm:spPr/>
    </dgm:pt>
    <dgm:pt modelId="{AEF5A88E-C230-2040-8239-0860C6E99FA6}" type="pres">
      <dgm:prSet presAssocID="{0648C0E0-579E-4290-99B5-4875D9D48604}" presName="desTx" presStyleLbl="alignAccFollowNode1" presStyleIdx="1" presStyleCnt="3">
        <dgm:presLayoutVars>
          <dgm:bulletEnabled val="1"/>
        </dgm:presLayoutVars>
      </dgm:prSet>
      <dgm:spPr/>
    </dgm:pt>
    <dgm:pt modelId="{826856E2-1F2C-5840-B9C3-D9CA264E2AE8}" type="pres">
      <dgm:prSet presAssocID="{B42F771C-D98B-4644-9451-C2E8F1C0EC3E}" presName="space" presStyleCnt="0"/>
      <dgm:spPr/>
    </dgm:pt>
    <dgm:pt modelId="{7E97563F-64D5-B643-93E2-F949FCEFC565}" type="pres">
      <dgm:prSet presAssocID="{D6C2A2DE-128F-473D-BBA8-BC6691905C44}" presName="composite" presStyleCnt="0"/>
      <dgm:spPr/>
    </dgm:pt>
    <dgm:pt modelId="{0B75B921-4AE1-1340-B69A-5DFF1DF36D62}" type="pres">
      <dgm:prSet presAssocID="{D6C2A2DE-128F-473D-BBA8-BC6691905C44}" presName="parTx" presStyleLbl="alignNode1" presStyleIdx="2" presStyleCnt="3">
        <dgm:presLayoutVars>
          <dgm:chMax val="0"/>
          <dgm:chPref val="0"/>
          <dgm:bulletEnabled val="1"/>
        </dgm:presLayoutVars>
      </dgm:prSet>
      <dgm:spPr/>
    </dgm:pt>
    <dgm:pt modelId="{59364167-44F0-4E4C-9847-ECD9DBBF2C78}" type="pres">
      <dgm:prSet presAssocID="{D6C2A2DE-128F-473D-BBA8-BC6691905C44}" presName="desTx" presStyleLbl="alignAccFollowNode1" presStyleIdx="2" presStyleCnt="3">
        <dgm:presLayoutVars>
          <dgm:bulletEnabled val="1"/>
        </dgm:presLayoutVars>
      </dgm:prSet>
      <dgm:spPr/>
    </dgm:pt>
  </dgm:ptLst>
  <dgm:cxnLst>
    <dgm:cxn modelId="{A6E44A01-8DB9-4DFF-9624-BEC92DFCF73F}" srcId="{D6C2A2DE-128F-473D-BBA8-BC6691905C44}" destId="{92F24209-1A9A-4478-8FAF-0B225189E364}" srcOrd="0" destOrd="0" parTransId="{1094E06E-5AD4-4323-809F-55C7815A02C9}" sibTransId="{546017E5-5610-4D7A-8183-AFF40D8BB6A3}"/>
    <dgm:cxn modelId="{E8B05020-3773-BB40-973A-7CC8E10BBA74}" type="presOf" srcId="{0648C0E0-579E-4290-99B5-4875D9D48604}" destId="{3480E0B0-46B4-824D-84D4-EBA8D8BB297C}" srcOrd="0" destOrd="0" presId="urn:microsoft.com/office/officeart/2005/8/layout/hList1"/>
    <dgm:cxn modelId="{10113841-B0EB-4FD6-82D4-16E94FC629FF}" srcId="{9131E1DA-3743-4638-BC88-D0BBB751EA5F}" destId="{95A107CD-9EB9-4C3C-94C7-7CAF21AEB18C}" srcOrd="0" destOrd="0" parTransId="{18D57BF3-B1AE-4B6A-B7FA-591A33D87491}" sibTransId="{10E058F2-28DA-444B-9B0A-540ECBD31301}"/>
    <dgm:cxn modelId="{3392FD43-9CE0-634B-9AFB-0984C9EBBA11}" type="presOf" srcId="{95A107CD-9EB9-4C3C-94C7-7CAF21AEB18C}" destId="{F4C066B2-8135-144A-9DEE-25A4164F8052}" srcOrd="0" destOrd="0" presId="urn:microsoft.com/office/officeart/2005/8/layout/hList1"/>
    <dgm:cxn modelId="{4BD5CF46-764D-A649-8A71-51EC920C9AF4}" type="presOf" srcId="{8506A4F6-884F-3649-A954-4364D0C5C800}" destId="{59364167-44F0-4E4C-9847-ECD9DBBF2C78}" srcOrd="0" destOrd="3" presId="urn:microsoft.com/office/officeart/2005/8/layout/hList1"/>
    <dgm:cxn modelId="{4744F759-FCD2-3247-8E20-E3E9A16F7EFC}" srcId="{D6C2A2DE-128F-473D-BBA8-BC6691905C44}" destId="{8506A4F6-884F-3649-A954-4364D0C5C800}" srcOrd="3" destOrd="0" parTransId="{D407B634-B15B-2B4D-8913-FBD199B90BD8}" sibTransId="{DAD8C5AB-3585-B749-8008-A5A568B92E10}"/>
    <dgm:cxn modelId="{4284306E-826E-8F44-ABB9-237AA33CD506}" type="presOf" srcId="{9131E1DA-3743-4638-BC88-D0BBB751EA5F}" destId="{CCC0A4C0-5B1A-E349-B3BE-A3D87AA64921}" srcOrd="0" destOrd="0" presId="urn:microsoft.com/office/officeart/2005/8/layout/hList1"/>
    <dgm:cxn modelId="{2F8CAF72-667F-C444-80D5-BCF72CC94350}" srcId="{0648C0E0-579E-4290-99B5-4875D9D48604}" destId="{EFF6158E-76DF-4446-9F78-28322800B2C4}" srcOrd="1" destOrd="0" parTransId="{41C8C069-E7A2-8840-8B25-03DF7798B9D9}" sibTransId="{88375EA2-8F3C-E84E-9FC4-A5559FA1EEB6}"/>
    <dgm:cxn modelId="{93503786-1961-D84E-8DF3-21919455D2A8}" srcId="{D6C2A2DE-128F-473D-BBA8-BC6691905C44}" destId="{95ACC104-A708-5D4E-9FEB-2717E62B7E24}" srcOrd="2" destOrd="0" parTransId="{09A4FD1D-D6C6-6B4E-9AE3-CB56072C7607}" sibTransId="{D55C75D5-0485-0C42-8370-FE7ECEB13AFB}"/>
    <dgm:cxn modelId="{8DF25288-4B10-A54E-BB22-654363617662}" srcId="{95A107CD-9EB9-4C3C-94C7-7CAF21AEB18C}" destId="{2AF00A06-087C-BA40-97A3-1C1750A35A3D}" srcOrd="1" destOrd="0" parTransId="{4A825411-3C60-D648-9B64-DAE222D821E1}" sibTransId="{9839DEA9-30C1-ED45-A86E-5E76BC3180CE}"/>
    <dgm:cxn modelId="{86AB708F-89F0-4F6E-A953-F3DFD43CD223}" srcId="{95A107CD-9EB9-4C3C-94C7-7CAF21AEB18C}" destId="{87E410E8-99DF-4B7A-9261-610A8F56D0C6}" srcOrd="0" destOrd="0" parTransId="{2BE51A33-8638-4BDB-92ED-8B228384D449}" sibTransId="{19F87BD3-14CB-4A66-99CE-B98C547E343D}"/>
    <dgm:cxn modelId="{7A08B896-BF9A-4A12-A8B7-9BF15358B26A}" srcId="{0648C0E0-579E-4290-99B5-4875D9D48604}" destId="{1AAFCE66-B1C0-4E25-9942-6B76EFAA2D60}" srcOrd="0" destOrd="0" parTransId="{89218C6B-71FD-4A48-8866-10C28DD65942}" sibTransId="{6FF8DE29-70C2-42DC-BB91-0F57B6BCA557}"/>
    <dgm:cxn modelId="{D7E403A5-C9F9-4629-9C69-567245125D5B}" srcId="{9131E1DA-3743-4638-BC88-D0BBB751EA5F}" destId="{0648C0E0-579E-4290-99B5-4875D9D48604}" srcOrd="1" destOrd="0" parTransId="{6FC4D13B-E7FA-4EEF-B1F6-87AEDAF0B853}" sibTransId="{B42F771C-D98B-4644-9451-C2E8F1C0EC3E}"/>
    <dgm:cxn modelId="{608B03AE-5D6A-42FF-B92F-47E0FBCC06E1}" srcId="{D6C2A2DE-128F-473D-BBA8-BC6691905C44}" destId="{DFD26F8D-D472-4D16-9CFB-24B45450D324}" srcOrd="1" destOrd="0" parTransId="{4BF37C0E-1690-40FA-8D77-A300C9F24B67}" sibTransId="{50DD481D-3F7A-445F-BF9F-DCE7C694C0BF}"/>
    <dgm:cxn modelId="{FA9C3DB8-D906-DB49-BE44-BD0DA2CCAF07}" type="presOf" srcId="{95ACC104-A708-5D4E-9FEB-2717E62B7E24}" destId="{59364167-44F0-4E4C-9847-ECD9DBBF2C78}" srcOrd="0" destOrd="2" presId="urn:microsoft.com/office/officeart/2005/8/layout/hList1"/>
    <dgm:cxn modelId="{6B7D7DC0-0F27-4D33-A91F-C60B92DED79C}" srcId="{9131E1DA-3743-4638-BC88-D0BBB751EA5F}" destId="{D6C2A2DE-128F-473D-BBA8-BC6691905C44}" srcOrd="2" destOrd="0" parTransId="{526B4ECF-D238-4D57-BFE4-1F1424160C2D}" sibTransId="{18116A0E-17A2-447F-82FA-43A5E6408900}"/>
    <dgm:cxn modelId="{32D719CB-36C4-2B4B-B138-0944D9CA7F11}" type="presOf" srcId="{DFD26F8D-D472-4D16-9CFB-24B45450D324}" destId="{59364167-44F0-4E4C-9847-ECD9DBBF2C78}" srcOrd="0" destOrd="1" presId="urn:microsoft.com/office/officeart/2005/8/layout/hList1"/>
    <dgm:cxn modelId="{5E8BD2CC-6082-5547-ADA8-F02D19D1A622}" type="presOf" srcId="{D6C2A2DE-128F-473D-BBA8-BC6691905C44}" destId="{0B75B921-4AE1-1340-B69A-5DFF1DF36D62}" srcOrd="0" destOrd="0" presId="urn:microsoft.com/office/officeart/2005/8/layout/hList1"/>
    <dgm:cxn modelId="{22A694CD-703F-D34E-9DE9-21B993C3EB13}" type="presOf" srcId="{2AF00A06-087C-BA40-97A3-1C1750A35A3D}" destId="{9110F2FD-2EE4-0E44-B148-EBD5CEAADD3D}" srcOrd="0" destOrd="1" presId="urn:microsoft.com/office/officeart/2005/8/layout/hList1"/>
    <dgm:cxn modelId="{233C58CF-EF92-334C-962A-71CE52289BED}" type="presOf" srcId="{1AAFCE66-B1C0-4E25-9942-6B76EFAA2D60}" destId="{AEF5A88E-C230-2040-8239-0860C6E99FA6}" srcOrd="0" destOrd="0" presId="urn:microsoft.com/office/officeart/2005/8/layout/hList1"/>
    <dgm:cxn modelId="{4D0051D9-8A26-D044-A096-8EE97F7B0A7E}" type="presOf" srcId="{EFF6158E-76DF-4446-9F78-28322800B2C4}" destId="{AEF5A88E-C230-2040-8239-0860C6E99FA6}" srcOrd="0" destOrd="1" presId="urn:microsoft.com/office/officeart/2005/8/layout/hList1"/>
    <dgm:cxn modelId="{544A0EDC-E293-1E40-B2A1-53F8E5885316}" type="presOf" srcId="{87E410E8-99DF-4B7A-9261-610A8F56D0C6}" destId="{9110F2FD-2EE4-0E44-B148-EBD5CEAADD3D}" srcOrd="0" destOrd="0" presId="urn:microsoft.com/office/officeart/2005/8/layout/hList1"/>
    <dgm:cxn modelId="{A372C2F4-E21E-5E48-BF26-803BD48ECB24}" type="presOf" srcId="{92F24209-1A9A-4478-8FAF-0B225189E364}" destId="{59364167-44F0-4E4C-9847-ECD9DBBF2C78}" srcOrd="0" destOrd="0" presId="urn:microsoft.com/office/officeart/2005/8/layout/hList1"/>
    <dgm:cxn modelId="{C93C6549-5373-5943-96FE-0F504303204B}" type="presParOf" srcId="{CCC0A4C0-5B1A-E349-B3BE-A3D87AA64921}" destId="{CFB1A7C3-53E0-DD48-B883-BDCAFB5C9010}" srcOrd="0" destOrd="0" presId="urn:microsoft.com/office/officeart/2005/8/layout/hList1"/>
    <dgm:cxn modelId="{F3E0D3C4-43DA-D844-8C75-EA03085C3B05}" type="presParOf" srcId="{CFB1A7C3-53E0-DD48-B883-BDCAFB5C9010}" destId="{F4C066B2-8135-144A-9DEE-25A4164F8052}" srcOrd="0" destOrd="0" presId="urn:microsoft.com/office/officeart/2005/8/layout/hList1"/>
    <dgm:cxn modelId="{58ADD0D8-1310-A54C-9BA0-8F31BFB88B1D}" type="presParOf" srcId="{CFB1A7C3-53E0-DD48-B883-BDCAFB5C9010}" destId="{9110F2FD-2EE4-0E44-B148-EBD5CEAADD3D}" srcOrd="1" destOrd="0" presId="urn:microsoft.com/office/officeart/2005/8/layout/hList1"/>
    <dgm:cxn modelId="{9232D74B-B86E-DC44-B09F-6A25DEFAF503}" type="presParOf" srcId="{CCC0A4C0-5B1A-E349-B3BE-A3D87AA64921}" destId="{A2C48932-F7DE-7A4C-871A-444C55C7E4C0}" srcOrd="1" destOrd="0" presId="urn:microsoft.com/office/officeart/2005/8/layout/hList1"/>
    <dgm:cxn modelId="{8953EA2F-AF3B-4C4C-AE87-8DB17C00605B}" type="presParOf" srcId="{CCC0A4C0-5B1A-E349-B3BE-A3D87AA64921}" destId="{9AF40ADA-73AF-F140-A7D2-2324CAA00B9B}" srcOrd="2" destOrd="0" presId="urn:microsoft.com/office/officeart/2005/8/layout/hList1"/>
    <dgm:cxn modelId="{274C982B-CCB9-7441-B953-15F561DA3E7B}" type="presParOf" srcId="{9AF40ADA-73AF-F140-A7D2-2324CAA00B9B}" destId="{3480E0B0-46B4-824D-84D4-EBA8D8BB297C}" srcOrd="0" destOrd="0" presId="urn:microsoft.com/office/officeart/2005/8/layout/hList1"/>
    <dgm:cxn modelId="{3D7BF0E3-D480-7643-8601-8675F148BAEF}" type="presParOf" srcId="{9AF40ADA-73AF-F140-A7D2-2324CAA00B9B}" destId="{AEF5A88E-C230-2040-8239-0860C6E99FA6}" srcOrd="1" destOrd="0" presId="urn:microsoft.com/office/officeart/2005/8/layout/hList1"/>
    <dgm:cxn modelId="{D8DEF1C5-6B27-1A4E-9435-DB2A7223F9F8}" type="presParOf" srcId="{CCC0A4C0-5B1A-E349-B3BE-A3D87AA64921}" destId="{826856E2-1F2C-5840-B9C3-D9CA264E2AE8}" srcOrd="3" destOrd="0" presId="urn:microsoft.com/office/officeart/2005/8/layout/hList1"/>
    <dgm:cxn modelId="{C55B308E-DCE0-164F-AB95-18885B3AD4EE}" type="presParOf" srcId="{CCC0A4C0-5B1A-E349-B3BE-A3D87AA64921}" destId="{7E97563F-64D5-B643-93E2-F949FCEFC565}" srcOrd="4" destOrd="0" presId="urn:microsoft.com/office/officeart/2005/8/layout/hList1"/>
    <dgm:cxn modelId="{98B63707-8A4B-C045-BA19-6BD69D7B22BF}" type="presParOf" srcId="{7E97563F-64D5-B643-93E2-F949FCEFC565}" destId="{0B75B921-4AE1-1340-B69A-5DFF1DF36D62}" srcOrd="0" destOrd="0" presId="urn:microsoft.com/office/officeart/2005/8/layout/hList1"/>
    <dgm:cxn modelId="{61B50074-8217-004C-9947-DB14C2208EB8}" type="presParOf" srcId="{7E97563F-64D5-B643-93E2-F949FCEFC565}" destId="{59364167-44F0-4E4C-9847-ECD9DBBF2C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58DB7-011B-4542-AA5A-5825E80E879C}">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BE211-C6A3-4D47-9C6E-4BE038D70FAE}">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64AC26-A2D6-4380-B7EA-C354746873FE}">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hlinkClick xmlns:r="http://schemas.openxmlformats.org/officeDocument/2006/relationships" r:id="rId3"/>
            </a:rPr>
            <a:t>Still face experiment</a:t>
          </a:r>
          <a:endParaRPr lang="en-US" sz="2500" kern="1200"/>
        </a:p>
      </dsp:txBody>
      <dsp:txXfrm>
        <a:off x="1941716" y="718"/>
        <a:ext cx="2943486" cy="1681139"/>
      </dsp:txXfrm>
    </dsp:sp>
    <dsp:sp modelId="{B14BF953-BE55-41DD-9824-94D470C0E1F2}">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524A3-0E12-4E4B-8DC8-9EEE87A75738}">
      <dsp:nvSpPr>
        <dsp:cNvPr id="0" name=""/>
        <dsp:cNvSpPr/>
      </dsp:nvSpPr>
      <dsp:spPr>
        <a:xfrm>
          <a:off x="508544" y="2480399"/>
          <a:ext cx="924626" cy="924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A7D5E-160B-4A84-ACF8-CC0B3813D003}">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hlinkClick xmlns:r="http://schemas.openxmlformats.org/officeDocument/2006/relationships" r:id="rId6"/>
            </a:rPr>
            <a:t>Early mirror neurons</a:t>
          </a:r>
          <a:endParaRPr lang="en-US" sz="2500" kern="1200"/>
        </a:p>
      </dsp:txBody>
      <dsp:txXfrm>
        <a:off x="1941716" y="2102143"/>
        <a:ext cx="2943486" cy="1681139"/>
      </dsp:txXfrm>
    </dsp:sp>
    <dsp:sp modelId="{C888D2F6-5785-4EFB-95D7-4B29E8CD07F7}">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78E97-4934-4817-981A-5BD2B4B47859}">
      <dsp:nvSpPr>
        <dsp:cNvPr id="0" name=""/>
        <dsp:cNvSpPr/>
      </dsp:nvSpPr>
      <dsp:spPr>
        <a:xfrm>
          <a:off x="508544" y="4581824"/>
          <a:ext cx="924626" cy="9246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32EF0F-6264-4E7C-9C02-29DB87F5F357}">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hlinkClick xmlns:r="http://schemas.openxmlformats.org/officeDocument/2006/relationships" r:id="rId9"/>
            </a:rPr>
            <a:t>Twins communicating</a:t>
          </a:r>
          <a:endParaRPr lang="en-US" sz="2500" kern="1200"/>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CEA35-207B-DC4B-915B-B5BEE45DD1DA}">
      <dsp:nvSpPr>
        <dsp:cNvPr id="0" name=""/>
        <dsp:cNvSpPr/>
      </dsp:nvSpPr>
      <dsp:spPr>
        <a:xfrm>
          <a:off x="0" y="529902"/>
          <a:ext cx="4885203" cy="171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354076" rIns="37914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Meh, exercise doesn’t make you smarter, but the increased blood flow does help with memory</a:t>
          </a:r>
        </a:p>
        <a:p>
          <a:pPr marL="171450" lvl="1" indent="-171450" algn="l" defTabSz="755650">
            <a:lnSpc>
              <a:spcPct val="90000"/>
            </a:lnSpc>
            <a:spcBef>
              <a:spcPct val="0"/>
            </a:spcBef>
            <a:spcAft>
              <a:spcPct val="15000"/>
            </a:spcAft>
            <a:buChar char="•"/>
          </a:pPr>
          <a:r>
            <a:rPr lang="en-US" sz="1700" kern="1200"/>
            <a:t>Exercising into old age helps you keep your memory and skill</a:t>
          </a:r>
        </a:p>
      </dsp:txBody>
      <dsp:txXfrm>
        <a:off x="0" y="529902"/>
        <a:ext cx="4885203" cy="1713600"/>
      </dsp:txXfrm>
    </dsp:sp>
    <dsp:sp modelId="{B7249C69-75F7-A948-BA9F-C916E2C93FF3}">
      <dsp:nvSpPr>
        <dsp:cNvPr id="0" name=""/>
        <dsp:cNvSpPr/>
      </dsp:nvSpPr>
      <dsp:spPr>
        <a:xfrm>
          <a:off x="244260" y="278982"/>
          <a:ext cx="3419642"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755650">
            <a:lnSpc>
              <a:spcPct val="90000"/>
            </a:lnSpc>
            <a:spcBef>
              <a:spcPct val="0"/>
            </a:spcBef>
            <a:spcAft>
              <a:spcPct val="35000"/>
            </a:spcAft>
            <a:buNone/>
          </a:pPr>
          <a:r>
            <a:rPr lang="en-US" sz="1700" kern="1200"/>
            <a:t>Smarter?</a:t>
          </a:r>
        </a:p>
      </dsp:txBody>
      <dsp:txXfrm>
        <a:off x="268758" y="303480"/>
        <a:ext cx="3370646" cy="452844"/>
      </dsp:txXfrm>
    </dsp:sp>
    <dsp:sp modelId="{08E18B3F-0EBA-0444-B16F-192168C73F09}">
      <dsp:nvSpPr>
        <dsp:cNvPr id="0" name=""/>
        <dsp:cNvSpPr/>
      </dsp:nvSpPr>
      <dsp:spPr>
        <a:xfrm>
          <a:off x="0" y="2586223"/>
          <a:ext cx="4885203" cy="120487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354076" rIns="37914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Yep, it’s not that you are burning off energy but in fact, exercise inhibits the aggressive feelings developing in the first place</a:t>
          </a:r>
        </a:p>
      </dsp:txBody>
      <dsp:txXfrm>
        <a:off x="0" y="2586223"/>
        <a:ext cx="4885203" cy="1204875"/>
      </dsp:txXfrm>
    </dsp:sp>
    <dsp:sp modelId="{CC17BBD1-8853-7341-8B8F-D30401159248}">
      <dsp:nvSpPr>
        <dsp:cNvPr id="0" name=""/>
        <dsp:cNvSpPr/>
      </dsp:nvSpPr>
      <dsp:spPr>
        <a:xfrm>
          <a:off x="244260" y="2335303"/>
          <a:ext cx="3419642" cy="5018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755650">
            <a:lnSpc>
              <a:spcPct val="90000"/>
            </a:lnSpc>
            <a:spcBef>
              <a:spcPct val="0"/>
            </a:spcBef>
            <a:spcAft>
              <a:spcPct val="35000"/>
            </a:spcAft>
            <a:buNone/>
          </a:pPr>
          <a:r>
            <a:rPr lang="en-US" sz="1700" kern="1200"/>
            <a:t>Less aggressive?</a:t>
          </a:r>
        </a:p>
      </dsp:txBody>
      <dsp:txXfrm>
        <a:off x="268758" y="2359801"/>
        <a:ext cx="3370646" cy="452844"/>
      </dsp:txXfrm>
    </dsp:sp>
    <dsp:sp modelId="{D9C8185E-73F6-CC4C-92A0-0A60B55970D3}">
      <dsp:nvSpPr>
        <dsp:cNvPr id="0" name=""/>
        <dsp:cNvSpPr/>
      </dsp:nvSpPr>
      <dsp:spPr>
        <a:xfrm>
          <a:off x="0" y="4133818"/>
          <a:ext cx="4885203" cy="147262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354076" rIns="37914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Five minute brisk walk reduces nicotine withdrawal symptoms</a:t>
          </a:r>
        </a:p>
        <a:p>
          <a:pPr marL="171450" lvl="1" indent="-171450" algn="l" defTabSz="755650">
            <a:lnSpc>
              <a:spcPct val="90000"/>
            </a:lnSpc>
            <a:spcBef>
              <a:spcPct val="0"/>
            </a:spcBef>
            <a:spcAft>
              <a:spcPct val="15000"/>
            </a:spcAft>
            <a:buChar char="•"/>
          </a:pPr>
          <a:r>
            <a:rPr lang="en-US" sz="1700" kern="1200"/>
            <a:t>Stimulates the release of dopamine which replaces the need for nicotine</a:t>
          </a:r>
        </a:p>
      </dsp:txBody>
      <dsp:txXfrm>
        <a:off x="0" y="4133818"/>
        <a:ext cx="4885203" cy="1472625"/>
      </dsp:txXfrm>
    </dsp:sp>
    <dsp:sp modelId="{28867A2E-3665-1248-9D5B-C959DF823BC2}">
      <dsp:nvSpPr>
        <dsp:cNvPr id="0" name=""/>
        <dsp:cNvSpPr/>
      </dsp:nvSpPr>
      <dsp:spPr>
        <a:xfrm>
          <a:off x="244260" y="3882898"/>
          <a:ext cx="3419642" cy="501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755650">
            <a:lnSpc>
              <a:spcPct val="90000"/>
            </a:lnSpc>
            <a:spcBef>
              <a:spcPct val="0"/>
            </a:spcBef>
            <a:spcAft>
              <a:spcPct val="35000"/>
            </a:spcAft>
            <a:buNone/>
          </a:pPr>
          <a:r>
            <a:rPr lang="en-US" sz="1700" kern="1200"/>
            <a:t>Quit smoking?</a:t>
          </a:r>
        </a:p>
      </dsp:txBody>
      <dsp:txXfrm>
        <a:off x="268758" y="3907396"/>
        <a:ext cx="3370646"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5CCA8-924E-44DF-800B-B9FEA028AAA0}">
      <dsp:nvSpPr>
        <dsp:cNvPr id="0" name=""/>
        <dsp:cNvSpPr/>
      </dsp:nvSpPr>
      <dsp:spPr>
        <a:xfrm>
          <a:off x="0" y="9757"/>
          <a:ext cx="7886700"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DB932-19FA-4FB4-92B2-5451441E3A72}">
      <dsp:nvSpPr>
        <dsp:cNvPr id="0" name=""/>
        <dsp:cNvSpPr/>
      </dsp:nvSpPr>
      <dsp:spPr>
        <a:xfrm>
          <a:off x="218396" y="172200"/>
          <a:ext cx="397083" cy="397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AFFC3B-18FD-4C03-8EB7-8E9A356EAC35}">
      <dsp:nvSpPr>
        <dsp:cNvPr id="0" name=""/>
        <dsp:cNvSpPr/>
      </dsp:nvSpPr>
      <dsp:spPr>
        <a:xfrm>
          <a:off x="833875" y="9757"/>
          <a:ext cx="705119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90000"/>
            </a:lnSpc>
            <a:spcBef>
              <a:spcPct val="0"/>
            </a:spcBef>
            <a:spcAft>
              <a:spcPct val="35000"/>
            </a:spcAft>
            <a:buNone/>
          </a:pPr>
          <a:r>
            <a:rPr lang="en-GB" sz="1900" kern="1200">
              <a:hlinkClick xmlns:r="http://schemas.openxmlformats.org/officeDocument/2006/relationships" r:id="rId3"/>
            </a:rPr>
            <a:t>How does daydreaming work</a:t>
          </a:r>
          <a:endParaRPr lang="en-US" sz="1900" kern="1200"/>
        </a:p>
      </dsp:txBody>
      <dsp:txXfrm>
        <a:off x="833875" y="9757"/>
        <a:ext cx="7051192" cy="721970"/>
      </dsp:txXfrm>
    </dsp:sp>
    <dsp:sp modelId="{6418A825-0746-43DE-8EC0-53E3880B3653}">
      <dsp:nvSpPr>
        <dsp:cNvPr id="0" name=""/>
        <dsp:cNvSpPr/>
      </dsp:nvSpPr>
      <dsp:spPr>
        <a:xfrm>
          <a:off x="0" y="912220"/>
          <a:ext cx="7886700"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C5E8B-9C93-4413-B62F-F16001A6969A}">
      <dsp:nvSpPr>
        <dsp:cNvPr id="0" name=""/>
        <dsp:cNvSpPr/>
      </dsp:nvSpPr>
      <dsp:spPr>
        <a:xfrm>
          <a:off x="218396" y="1074663"/>
          <a:ext cx="397083" cy="39708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2E60B-60D0-4A7C-A36F-7321D8BB5B21}">
      <dsp:nvSpPr>
        <dsp:cNvPr id="0" name=""/>
        <dsp:cNvSpPr/>
      </dsp:nvSpPr>
      <dsp:spPr>
        <a:xfrm>
          <a:off x="833875" y="912220"/>
          <a:ext cx="705119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90000"/>
            </a:lnSpc>
            <a:spcBef>
              <a:spcPct val="0"/>
            </a:spcBef>
            <a:spcAft>
              <a:spcPct val="35000"/>
            </a:spcAft>
            <a:buNone/>
          </a:pPr>
          <a:r>
            <a:rPr lang="en-GB" sz="1900" kern="1200"/>
            <a:t>Daydreaming is real, deliberate activity of the brain</a:t>
          </a:r>
          <a:endParaRPr lang="en-US" sz="1900" kern="1200"/>
        </a:p>
      </dsp:txBody>
      <dsp:txXfrm>
        <a:off x="833875" y="912220"/>
        <a:ext cx="7051192" cy="721970"/>
      </dsp:txXfrm>
    </dsp:sp>
    <dsp:sp modelId="{3DA70862-5182-4406-84B2-2E7E69E0882E}">
      <dsp:nvSpPr>
        <dsp:cNvPr id="0" name=""/>
        <dsp:cNvSpPr/>
      </dsp:nvSpPr>
      <dsp:spPr>
        <a:xfrm>
          <a:off x="0" y="1814683"/>
          <a:ext cx="7886700"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F532C-44E7-4601-9F09-3D599C71A7D9}">
      <dsp:nvSpPr>
        <dsp:cNvPr id="0" name=""/>
        <dsp:cNvSpPr/>
      </dsp:nvSpPr>
      <dsp:spPr>
        <a:xfrm>
          <a:off x="218396" y="1977127"/>
          <a:ext cx="397083" cy="39708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5E337C-097E-498C-A91D-4ECF49CE03E5}">
      <dsp:nvSpPr>
        <dsp:cNvPr id="0" name=""/>
        <dsp:cNvSpPr/>
      </dsp:nvSpPr>
      <dsp:spPr>
        <a:xfrm>
          <a:off x="833875" y="1814683"/>
          <a:ext cx="705119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90000"/>
            </a:lnSpc>
            <a:spcBef>
              <a:spcPct val="0"/>
            </a:spcBef>
            <a:spcAft>
              <a:spcPct val="35000"/>
            </a:spcAft>
            <a:buNone/>
          </a:pPr>
          <a:r>
            <a:rPr lang="en-GB" sz="1900" kern="1200" dirty="0"/>
            <a:t>The daydreaming </a:t>
          </a:r>
          <a:r>
            <a:rPr lang="en-GB" sz="1900" kern="1200" dirty="0" err="1"/>
            <a:t>Raichle</a:t>
          </a:r>
          <a:r>
            <a:rPr lang="en-GB" sz="1900" kern="1200" dirty="0"/>
            <a:t> refers to is not fantasy based but reality based.</a:t>
          </a:r>
          <a:endParaRPr lang="en-US" sz="1900" kern="1200" dirty="0"/>
        </a:p>
      </dsp:txBody>
      <dsp:txXfrm>
        <a:off x="833875" y="1814683"/>
        <a:ext cx="7051192" cy="721970"/>
      </dsp:txXfrm>
    </dsp:sp>
    <dsp:sp modelId="{AC6ECBFE-397D-46CA-B95B-218A9B8444BA}">
      <dsp:nvSpPr>
        <dsp:cNvPr id="0" name=""/>
        <dsp:cNvSpPr/>
      </dsp:nvSpPr>
      <dsp:spPr>
        <a:xfrm>
          <a:off x="0" y="2717146"/>
          <a:ext cx="7886700"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3BEDC-75A4-4400-9DC4-BB145B53A060}">
      <dsp:nvSpPr>
        <dsp:cNvPr id="0" name=""/>
        <dsp:cNvSpPr/>
      </dsp:nvSpPr>
      <dsp:spPr>
        <a:xfrm>
          <a:off x="218396" y="2879590"/>
          <a:ext cx="397083" cy="39708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45D75-73C0-4E63-98D4-BB1080AE66CD}">
      <dsp:nvSpPr>
        <dsp:cNvPr id="0" name=""/>
        <dsp:cNvSpPr/>
      </dsp:nvSpPr>
      <dsp:spPr>
        <a:xfrm>
          <a:off x="860741" y="2717146"/>
          <a:ext cx="2641175"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90000"/>
            </a:lnSpc>
            <a:spcBef>
              <a:spcPct val="0"/>
            </a:spcBef>
            <a:spcAft>
              <a:spcPct val="35000"/>
            </a:spcAft>
            <a:buNone/>
          </a:pPr>
          <a:r>
            <a:rPr lang="en-GB" sz="1900" kern="1200" dirty="0"/>
            <a:t>has a very useful evolutionary function. </a:t>
          </a:r>
          <a:endParaRPr lang="en-US" sz="1900" kern="1200" dirty="0"/>
        </a:p>
      </dsp:txBody>
      <dsp:txXfrm>
        <a:off x="860741" y="2717146"/>
        <a:ext cx="2641175" cy="721970"/>
      </dsp:txXfrm>
    </dsp:sp>
    <dsp:sp modelId="{BDAAD57C-586E-4D60-B44B-85D979351CFD}">
      <dsp:nvSpPr>
        <dsp:cNvPr id="0" name=""/>
        <dsp:cNvSpPr/>
      </dsp:nvSpPr>
      <dsp:spPr>
        <a:xfrm>
          <a:off x="3709609" y="2739448"/>
          <a:ext cx="3753354"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488950">
            <a:lnSpc>
              <a:spcPct val="90000"/>
            </a:lnSpc>
            <a:spcBef>
              <a:spcPct val="0"/>
            </a:spcBef>
            <a:spcAft>
              <a:spcPct val="35000"/>
            </a:spcAft>
            <a:buNone/>
          </a:pPr>
          <a:r>
            <a:rPr lang="en-GB" sz="1100" kern="1200" dirty="0"/>
            <a:t>By reflecting on past events, we learn important lessons from them, learning not to do it that way again or reminding ourselves that what we did is the best way to accomplish something. </a:t>
          </a:r>
          <a:endParaRPr lang="en-US" sz="1100" kern="1200" dirty="0"/>
        </a:p>
      </dsp:txBody>
      <dsp:txXfrm>
        <a:off x="3709609" y="2739448"/>
        <a:ext cx="3753354" cy="721970"/>
      </dsp:txXfrm>
    </dsp:sp>
    <dsp:sp modelId="{A7BA2829-81EF-430A-986E-CF2F5AD0B5DC}">
      <dsp:nvSpPr>
        <dsp:cNvPr id="0" name=""/>
        <dsp:cNvSpPr/>
      </dsp:nvSpPr>
      <dsp:spPr>
        <a:xfrm>
          <a:off x="0" y="3619610"/>
          <a:ext cx="7886700"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D431D-2307-4F17-B0D6-5EC92BCE67AF}">
      <dsp:nvSpPr>
        <dsp:cNvPr id="0" name=""/>
        <dsp:cNvSpPr/>
      </dsp:nvSpPr>
      <dsp:spPr>
        <a:xfrm>
          <a:off x="218396" y="3782053"/>
          <a:ext cx="397083" cy="39708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17336-66C8-4EB5-8ABF-4BF379F35CC1}">
      <dsp:nvSpPr>
        <dsp:cNvPr id="0" name=""/>
        <dsp:cNvSpPr/>
      </dsp:nvSpPr>
      <dsp:spPr>
        <a:xfrm>
          <a:off x="833875" y="3619610"/>
          <a:ext cx="7051192"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90000"/>
            </a:lnSpc>
            <a:spcBef>
              <a:spcPct val="0"/>
            </a:spcBef>
            <a:spcAft>
              <a:spcPct val="35000"/>
            </a:spcAft>
            <a:buNone/>
          </a:pPr>
          <a:r>
            <a:rPr lang="en-GB" sz="1900" kern="1200"/>
            <a:t>When we do not have the time to daydream, we start to feel frazzled, that our work is getting on top of us and we start making mistakes </a:t>
          </a:r>
          <a:endParaRPr lang="en-US" sz="1900" kern="1200"/>
        </a:p>
      </dsp:txBody>
      <dsp:txXfrm>
        <a:off x="833875" y="3619610"/>
        <a:ext cx="7051192" cy="721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4D849-023B-4DFD-8509-6022BA57BA27}">
      <dsp:nvSpPr>
        <dsp:cNvPr id="0" name=""/>
        <dsp:cNvSpPr/>
      </dsp:nvSpPr>
      <dsp:spPr>
        <a:xfrm>
          <a:off x="145153" y="800136"/>
          <a:ext cx="1005669" cy="100566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298B87-8E2C-4EEB-87B8-86B5555DBA4E}">
      <dsp:nvSpPr>
        <dsp:cNvPr id="0" name=""/>
        <dsp:cNvSpPr/>
      </dsp:nvSpPr>
      <dsp:spPr>
        <a:xfrm>
          <a:off x="356344" y="1011326"/>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4B606-5048-45D4-9D28-5BDFEFCF4EF3}">
      <dsp:nvSpPr>
        <dsp:cNvPr id="0" name=""/>
        <dsp:cNvSpPr/>
      </dsp:nvSpPr>
      <dsp:spPr>
        <a:xfrm>
          <a:off x="1366323"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the daydreaming function in the depressed brain does not seem to want to switch off</a:t>
          </a:r>
          <a:endParaRPr lang="en-US" sz="1800" kern="1200" dirty="0"/>
        </a:p>
      </dsp:txBody>
      <dsp:txXfrm>
        <a:off x="1366323" y="800136"/>
        <a:ext cx="2370505" cy="1005669"/>
      </dsp:txXfrm>
    </dsp:sp>
    <dsp:sp modelId="{BDB95E4F-1FDE-46EB-8621-E018F1CA6D2D}">
      <dsp:nvSpPr>
        <dsp:cNvPr id="0" name=""/>
        <dsp:cNvSpPr/>
      </dsp:nvSpPr>
      <dsp:spPr>
        <a:xfrm>
          <a:off x="4149871" y="800136"/>
          <a:ext cx="1005669" cy="100566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19701-1351-4435-BB69-E52F50D7DD56}">
      <dsp:nvSpPr>
        <dsp:cNvPr id="0" name=""/>
        <dsp:cNvSpPr/>
      </dsp:nvSpPr>
      <dsp:spPr>
        <a:xfrm>
          <a:off x="4361061" y="1011326"/>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58181A-68DE-40D7-B2EE-D5A52821DF5C}">
      <dsp:nvSpPr>
        <dsp:cNvPr id="0" name=""/>
        <dsp:cNvSpPr/>
      </dsp:nvSpPr>
      <dsp:spPr>
        <a:xfrm>
          <a:off x="5371040"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‘hooked’ on negativity</a:t>
          </a:r>
          <a:endParaRPr lang="en-US" sz="1800" kern="1200" dirty="0"/>
        </a:p>
      </dsp:txBody>
      <dsp:txXfrm>
        <a:off x="5371040" y="800136"/>
        <a:ext cx="2370505" cy="1005669"/>
      </dsp:txXfrm>
    </dsp:sp>
    <dsp:sp modelId="{D239ED62-D854-4AD1-B377-D7AC2EF9161B}">
      <dsp:nvSpPr>
        <dsp:cNvPr id="0" name=""/>
        <dsp:cNvSpPr/>
      </dsp:nvSpPr>
      <dsp:spPr>
        <a:xfrm>
          <a:off x="145153" y="2545532"/>
          <a:ext cx="1005669" cy="100566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97FF1-4707-4301-8C14-E4F16ECF1F9B}">
      <dsp:nvSpPr>
        <dsp:cNvPr id="0" name=""/>
        <dsp:cNvSpPr/>
      </dsp:nvSpPr>
      <dsp:spPr>
        <a:xfrm>
          <a:off x="356344" y="2756723"/>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A5A37-8279-4446-B7F8-CD212FA1044B}">
      <dsp:nvSpPr>
        <dsp:cNvPr id="0" name=""/>
        <dsp:cNvSpPr/>
      </dsp:nvSpPr>
      <dsp:spPr>
        <a:xfrm>
          <a:off x="1366323"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the brain does not seem to want to come out of the daydream</a:t>
          </a:r>
          <a:endParaRPr lang="en-US" sz="1800" kern="1200" dirty="0"/>
        </a:p>
      </dsp:txBody>
      <dsp:txXfrm>
        <a:off x="1366323" y="2545532"/>
        <a:ext cx="2370505" cy="1005669"/>
      </dsp:txXfrm>
    </dsp:sp>
    <dsp:sp modelId="{3D306620-41ED-4289-A996-1DC58321985B}">
      <dsp:nvSpPr>
        <dsp:cNvPr id="0" name=""/>
        <dsp:cNvSpPr/>
      </dsp:nvSpPr>
      <dsp:spPr>
        <a:xfrm>
          <a:off x="4149871" y="2545532"/>
          <a:ext cx="1005669" cy="100566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9AAC6-D188-438A-BDE6-BD4EFCD089C6}">
      <dsp:nvSpPr>
        <dsp:cNvPr id="0" name=""/>
        <dsp:cNvSpPr/>
      </dsp:nvSpPr>
      <dsp:spPr>
        <a:xfrm>
          <a:off x="4361061" y="2756723"/>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F4314-8437-4816-87C3-3C6BD90903AB}">
      <dsp:nvSpPr>
        <dsp:cNvPr id="0" name=""/>
        <dsp:cNvSpPr/>
      </dsp:nvSpPr>
      <dsp:spPr>
        <a:xfrm>
          <a:off x="5371040"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By remaining in the daydreaming state, the depressed brain is unable to move its focus away onto positive events and thus struggles to regulate mood</a:t>
          </a:r>
          <a:endParaRPr lang="en-US" sz="1800" kern="1200" dirty="0"/>
        </a:p>
      </dsp:txBody>
      <dsp:txXfrm>
        <a:off x="5371040" y="2545532"/>
        <a:ext cx="2370505" cy="1005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7F4B-9A83-584A-B795-E8939DD90AEB}">
      <dsp:nvSpPr>
        <dsp:cNvPr id="0" name=""/>
        <dsp:cNvSpPr/>
      </dsp:nvSpPr>
      <dsp:spPr>
        <a:xfrm>
          <a:off x="3527350" y="484"/>
          <a:ext cx="1581298" cy="158129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change or ambiguity</a:t>
          </a:r>
        </a:p>
      </dsp:txBody>
      <dsp:txXfrm>
        <a:off x="3758926" y="232060"/>
        <a:ext cx="1118146" cy="1118146"/>
      </dsp:txXfrm>
    </dsp:sp>
    <dsp:sp modelId="{D35AB306-4659-0B49-88BB-3DB10B28D4C7}">
      <dsp:nvSpPr>
        <dsp:cNvPr id="0" name=""/>
        <dsp:cNvSpPr/>
      </dsp:nvSpPr>
      <dsp:spPr>
        <a:xfrm rot="2160000">
          <a:off x="5058830" y="1215477"/>
          <a:ext cx="421015" cy="5336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70891" y="1285095"/>
        <a:ext cx="294711" cy="320212"/>
      </dsp:txXfrm>
    </dsp:sp>
    <dsp:sp modelId="{A2F80857-3E36-DB4D-B6DE-C1F572E1422E}">
      <dsp:nvSpPr>
        <dsp:cNvPr id="0" name=""/>
        <dsp:cNvSpPr/>
      </dsp:nvSpPr>
      <dsp:spPr>
        <a:xfrm>
          <a:off x="5449306" y="1396867"/>
          <a:ext cx="1581298" cy="1581298"/>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Threat response in the brain</a:t>
          </a:r>
        </a:p>
      </dsp:txBody>
      <dsp:txXfrm>
        <a:off x="5680882" y="1628443"/>
        <a:ext cx="1118146" cy="1118146"/>
      </dsp:txXfrm>
    </dsp:sp>
    <dsp:sp modelId="{C5AFDA74-0273-F54D-980D-CF9A55510406}">
      <dsp:nvSpPr>
        <dsp:cNvPr id="0" name=""/>
        <dsp:cNvSpPr/>
      </dsp:nvSpPr>
      <dsp:spPr>
        <a:xfrm rot="6480000">
          <a:off x="5666069" y="3039037"/>
          <a:ext cx="421015" cy="533688"/>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48736" y="3085714"/>
        <a:ext cx="294711" cy="320212"/>
      </dsp:txXfrm>
    </dsp:sp>
    <dsp:sp modelId="{D6E6AB28-AF35-224C-AF8D-3333C86C3A28}">
      <dsp:nvSpPr>
        <dsp:cNvPr id="0" name=""/>
        <dsp:cNvSpPr/>
      </dsp:nvSpPr>
      <dsp:spPr>
        <a:xfrm>
          <a:off x="4715184" y="3656261"/>
          <a:ext cx="1581298" cy="1581298"/>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Distraction, anxiety or fear</a:t>
          </a:r>
        </a:p>
      </dsp:txBody>
      <dsp:txXfrm>
        <a:off x="4946760" y="3887837"/>
        <a:ext cx="1118146" cy="1118146"/>
      </dsp:txXfrm>
    </dsp:sp>
    <dsp:sp modelId="{4EECE840-1ED4-024C-81C0-4DA3988A5D14}">
      <dsp:nvSpPr>
        <dsp:cNvPr id="0" name=""/>
        <dsp:cNvSpPr/>
      </dsp:nvSpPr>
      <dsp:spPr>
        <a:xfrm rot="10800000">
          <a:off x="4119407" y="4180066"/>
          <a:ext cx="421015" cy="533688"/>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245711" y="4286804"/>
        <a:ext cx="294711" cy="320212"/>
      </dsp:txXfrm>
    </dsp:sp>
    <dsp:sp modelId="{B67A97FC-3348-2A45-BE75-F8C2F0A97E14}">
      <dsp:nvSpPr>
        <dsp:cNvPr id="0" name=""/>
        <dsp:cNvSpPr/>
      </dsp:nvSpPr>
      <dsp:spPr>
        <a:xfrm>
          <a:off x="2339516" y="3656261"/>
          <a:ext cx="1581298" cy="1581298"/>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Poor decision-making, poor memory, increased anger</a:t>
          </a:r>
        </a:p>
      </dsp:txBody>
      <dsp:txXfrm>
        <a:off x="2571092" y="3887837"/>
        <a:ext cx="1118146" cy="1118146"/>
      </dsp:txXfrm>
    </dsp:sp>
    <dsp:sp modelId="{7FB01DFD-0CCB-4449-84A4-E135CDFDFD70}">
      <dsp:nvSpPr>
        <dsp:cNvPr id="0" name=""/>
        <dsp:cNvSpPr/>
      </dsp:nvSpPr>
      <dsp:spPr>
        <a:xfrm rot="15120000">
          <a:off x="2556279" y="3061701"/>
          <a:ext cx="421015" cy="533688"/>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638946" y="3228500"/>
        <a:ext cx="294711" cy="320212"/>
      </dsp:txXfrm>
    </dsp:sp>
    <dsp:sp modelId="{2B2D2E32-7AF2-944D-A67A-88F2D1FDEB1F}">
      <dsp:nvSpPr>
        <dsp:cNvPr id="0" name=""/>
        <dsp:cNvSpPr/>
      </dsp:nvSpPr>
      <dsp:spPr>
        <a:xfrm>
          <a:off x="1605395" y="1396867"/>
          <a:ext cx="1581298" cy="158129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Poor performance, aggressive relationships</a:t>
          </a:r>
        </a:p>
      </dsp:txBody>
      <dsp:txXfrm>
        <a:off x="1836971" y="1628443"/>
        <a:ext cx="1118146" cy="1118146"/>
      </dsp:txXfrm>
    </dsp:sp>
    <dsp:sp modelId="{7982B657-2648-1C41-81B7-94AF08BC641F}">
      <dsp:nvSpPr>
        <dsp:cNvPr id="0" name=""/>
        <dsp:cNvSpPr/>
      </dsp:nvSpPr>
      <dsp:spPr>
        <a:xfrm rot="19440000">
          <a:off x="3136874" y="1229484"/>
          <a:ext cx="421015" cy="53368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48935" y="1373342"/>
        <a:ext cx="294711" cy="320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7F8C2-D7FF-5542-8D66-231F6D13813E}">
      <dsp:nvSpPr>
        <dsp:cNvPr id="0" name=""/>
        <dsp:cNvSpPr/>
      </dsp:nvSpPr>
      <dsp:spPr>
        <a:xfrm>
          <a:off x="2965" y="218663"/>
          <a:ext cx="1782979" cy="46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Clarity</a:t>
          </a:r>
          <a:endParaRPr lang="en-US" sz="1600" kern="1200"/>
        </a:p>
      </dsp:txBody>
      <dsp:txXfrm>
        <a:off x="2965" y="218663"/>
        <a:ext cx="1782979" cy="460800"/>
      </dsp:txXfrm>
    </dsp:sp>
    <dsp:sp modelId="{4170EBA5-B640-434C-93E7-A9C50AD1422A}">
      <dsp:nvSpPr>
        <dsp:cNvPr id="0" name=""/>
        <dsp:cNvSpPr/>
      </dsp:nvSpPr>
      <dsp:spPr>
        <a:xfrm>
          <a:off x="2965" y="679463"/>
          <a:ext cx="1782979" cy="345321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clear goals that are specific and measurable</a:t>
          </a:r>
        </a:p>
        <a:p>
          <a:pPr marL="171450" lvl="1" indent="-171450" algn="l" defTabSz="711200">
            <a:lnSpc>
              <a:spcPct val="90000"/>
            </a:lnSpc>
            <a:spcBef>
              <a:spcPct val="0"/>
            </a:spcBef>
            <a:spcAft>
              <a:spcPct val="15000"/>
            </a:spcAft>
            <a:buChar char="•"/>
          </a:pPr>
          <a:r>
            <a:rPr lang="en-US" sz="1600" kern="1200" dirty="0"/>
            <a:t>(scaling and the miracle question).</a:t>
          </a:r>
        </a:p>
      </dsp:txBody>
      <dsp:txXfrm>
        <a:off x="2965" y="679463"/>
        <a:ext cx="1782979" cy="3453210"/>
      </dsp:txXfrm>
    </dsp:sp>
    <dsp:sp modelId="{4AF8024E-F36E-8642-8152-378342406F01}">
      <dsp:nvSpPr>
        <dsp:cNvPr id="0" name=""/>
        <dsp:cNvSpPr/>
      </dsp:nvSpPr>
      <dsp:spPr>
        <a:xfrm>
          <a:off x="2035561" y="218663"/>
          <a:ext cx="1782979" cy="4608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Continuity</a:t>
          </a:r>
          <a:endParaRPr lang="en-US" sz="1600" kern="1200"/>
        </a:p>
      </dsp:txBody>
      <dsp:txXfrm>
        <a:off x="2035561" y="218663"/>
        <a:ext cx="1782979" cy="460800"/>
      </dsp:txXfrm>
    </dsp:sp>
    <dsp:sp modelId="{3B9DF23D-03E4-674F-A3D9-855724B624D3}">
      <dsp:nvSpPr>
        <dsp:cNvPr id="0" name=""/>
        <dsp:cNvSpPr/>
      </dsp:nvSpPr>
      <dsp:spPr>
        <a:xfrm>
          <a:off x="2035561" y="679463"/>
          <a:ext cx="1782979" cy="345321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information is forgotten quickly, </a:t>
          </a:r>
        </a:p>
        <a:p>
          <a:pPr marL="171450" lvl="1" indent="-171450" algn="l" defTabSz="711200">
            <a:lnSpc>
              <a:spcPct val="90000"/>
            </a:lnSpc>
            <a:spcBef>
              <a:spcPct val="0"/>
            </a:spcBef>
            <a:spcAft>
              <a:spcPct val="15000"/>
            </a:spcAft>
            <a:buChar char="•"/>
          </a:pPr>
          <a:r>
            <a:rPr lang="en-US" sz="1600" kern="1200" dirty="0"/>
            <a:t>repeat the message and maintain a continuous pathway through the change</a:t>
          </a:r>
        </a:p>
        <a:p>
          <a:pPr marL="171450" lvl="1" indent="-171450" algn="l" defTabSz="711200">
            <a:lnSpc>
              <a:spcPct val="90000"/>
            </a:lnSpc>
            <a:spcBef>
              <a:spcPct val="0"/>
            </a:spcBef>
            <a:spcAft>
              <a:spcPct val="15000"/>
            </a:spcAft>
            <a:buChar char="•"/>
          </a:pPr>
          <a:r>
            <a:rPr lang="en-US" sz="1600" kern="1200" dirty="0"/>
            <a:t>(the use of revision and explanation in all of our sessions with a client).</a:t>
          </a:r>
        </a:p>
      </dsp:txBody>
      <dsp:txXfrm>
        <a:off x="2035561" y="679463"/>
        <a:ext cx="1782979" cy="3453210"/>
      </dsp:txXfrm>
    </dsp:sp>
    <dsp:sp modelId="{0141861F-4B5E-A546-8C24-D345FA1BE749}">
      <dsp:nvSpPr>
        <dsp:cNvPr id="0" name=""/>
        <dsp:cNvSpPr/>
      </dsp:nvSpPr>
      <dsp:spPr>
        <a:xfrm>
          <a:off x="4068158" y="218663"/>
          <a:ext cx="1782979" cy="4608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Certainty</a:t>
          </a:r>
          <a:endParaRPr lang="en-US" sz="1600" kern="1200"/>
        </a:p>
      </dsp:txBody>
      <dsp:txXfrm>
        <a:off x="4068158" y="218663"/>
        <a:ext cx="1782979" cy="460800"/>
      </dsp:txXfrm>
    </dsp:sp>
    <dsp:sp modelId="{8A930D2D-D0BE-2947-BB10-DC63FECFEF0C}">
      <dsp:nvSpPr>
        <dsp:cNvPr id="0" name=""/>
        <dsp:cNvSpPr/>
      </dsp:nvSpPr>
      <dsp:spPr>
        <a:xfrm>
          <a:off x="4068158" y="679463"/>
          <a:ext cx="1782979" cy="345321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change will occur and you will continue to succeed</a:t>
          </a:r>
        </a:p>
        <a:p>
          <a:pPr marL="171450" lvl="1" indent="-171450" algn="l" defTabSz="711200">
            <a:lnSpc>
              <a:spcPct val="90000"/>
            </a:lnSpc>
            <a:spcBef>
              <a:spcPct val="0"/>
            </a:spcBef>
            <a:spcAft>
              <a:spcPct val="15000"/>
            </a:spcAft>
            <a:buChar char="•"/>
          </a:pPr>
          <a:r>
            <a:rPr lang="en-US" sz="1600" kern="1200" dirty="0"/>
            <a:t>(trance is of course very effective, you will see change).</a:t>
          </a:r>
        </a:p>
      </dsp:txBody>
      <dsp:txXfrm>
        <a:off x="4068158" y="679463"/>
        <a:ext cx="1782979" cy="3453210"/>
      </dsp:txXfrm>
    </dsp:sp>
    <dsp:sp modelId="{F0EA7426-67AF-F242-8F30-AD7172AEE074}">
      <dsp:nvSpPr>
        <dsp:cNvPr id="0" name=""/>
        <dsp:cNvSpPr/>
      </dsp:nvSpPr>
      <dsp:spPr>
        <a:xfrm>
          <a:off x="6100755" y="218663"/>
          <a:ext cx="1782979" cy="460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Consistency</a:t>
          </a:r>
          <a:endParaRPr lang="en-US" sz="1600" kern="1200"/>
        </a:p>
      </dsp:txBody>
      <dsp:txXfrm>
        <a:off x="6100755" y="218663"/>
        <a:ext cx="1782979" cy="460800"/>
      </dsp:txXfrm>
    </dsp:sp>
    <dsp:sp modelId="{454D15C6-DBF5-4C4D-8E07-1B108C1130DE}">
      <dsp:nvSpPr>
        <dsp:cNvPr id="0" name=""/>
        <dsp:cNvSpPr/>
      </dsp:nvSpPr>
      <dsp:spPr>
        <a:xfrm>
          <a:off x="6100755" y="679463"/>
          <a:ext cx="1782979" cy="345321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change comes easier when it is done consistently and in small doses</a:t>
          </a:r>
        </a:p>
        <a:p>
          <a:pPr marL="171450" lvl="1" indent="-171450" algn="l" defTabSz="711200">
            <a:lnSpc>
              <a:spcPct val="90000"/>
            </a:lnSpc>
            <a:spcBef>
              <a:spcPct val="0"/>
            </a:spcBef>
            <a:spcAft>
              <a:spcPct val="15000"/>
            </a:spcAft>
            <a:buChar char="•"/>
          </a:pPr>
          <a:r>
            <a:rPr lang="en-US" sz="1600" kern="1200" dirty="0"/>
            <a:t>(this will take 8, 9, 10, 11, 12 sessions).</a:t>
          </a:r>
        </a:p>
      </dsp:txBody>
      <dsp:txXfrm>
        <a:off x="6100755" y="679463"/>
        <a:ext cx="1782979" cy="3453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066B2-8135-144A-9DEE-25A4164F8052}">
      <dsp:nvSpPr>
        <dsp:cNvPr id="0" name=""/>
        <dsp:cNvSpPr/>
      </dsp:nvSpPr>
      <dsp:spPr>
        <a:xfrm>
          <a:off x="2464" y="18603"/>
          <a:ext cx="2402978"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Cooperation</a:t>
          </a:r>
          <a:endParaRPr lang="en-US" sz="1500" kern="1200"/>
        </a:p>
      </dsp:txBody>
      <dsp:txXfrm>
        <a:off x="2464" y="18603"/>
        <a:ext cx="2402978" cy="432000"/>
      </dsp:txXfrm>
    </dsp:sp>
    <dsp:sp modelId="{9110F2FD-2EE4-0E44-B148-EBD5CEAADD3D}">
      <dsp:nvSpPr>
        <dsp:cNvPr id="0" name=""/>
        <dsp:cNvSpPr/>
      </dsp:nvSpPr>
      <dsp:spPr>
        <a:xfrm>
          <a:off x="2464" y="450603"/>
          <a:ext cx="2402978" cy="393663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people find comfort in their relationships with others</a:t>
          </a:r>
        </a:p>
        <a:p>
          <a:pPr marL="114300" lvl="1" indent="-114300" algn="l" defTabSz="666750">
            <a:lnSpc>
              <a:spcPct val="90000"/>
            </a:lnSpc>
            <a:spcBef>
              <a:spcPct val="0"/>
            </a:spcBef>
            <a:spcAft>
              <a:spcPct val="15000"/>
            </a:spcAft>
            <a:buChar char="•"/>
          </a:pPr>
          <a:r>
            <a:rPr lang="en-US" sz="1500" kern="1200" dirty="0"/>
            <a:t>(positive action and positive interaction).</a:t>
          </a:r>
        </a:p>
      </dsp:txBody>
      <dsp:txXfrm>
        <a:off x="2464" y="450603"/>
        <a:ext cx="2402978" cy="3936635"/>
      </dsp:txXfrm>
    </dsp:sp>
    <dsp:sp modelId="{3480E0B0-46B4-824D-84D4-EBA8D8BB297C}">
      <dsp:nvSpPr>
        <dsp:cNvPr id="0" name=""/>
        <dsp:cNvSpPr/>
      </dsp:nvSpPr>
      <dsp:spPr>
        <a:xfrm>
          <a:off x="2741860" y="18603"/>
          <a:ext cx="2402978" cy="4320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Confidence</a:t>
          </a:r>
          <a:endParaRPr lang="en-US" sz="1500" kern="1200"/>
        </a:p>
      </dsp:txBody>
      <dsp:txXfrm>
        <a:off x="2741860" y="18603"/>
        <a:ext cx="2402978" cy="432000"/>
      </dsp:txXfrm>
    </dsp:sp>
    <dsp:sp modelId="{AEF5A88E-C230-2040-8239-0860C6E99FA6}">
      <dsp:nvSpPr>
        <dsp:cNvPr id="0" name=""/>
        <dsp:cNvSpPr/>
      </dsp:nvSpPr>
      <dsp:spPr>
        <a:xfrm>
          <a:off x="2741860" y="450603"/>
          <a:ext cx="2402978" cy="393663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anxiety occurs during change when you lose confidence that you are able to cope with it</a:t>
          </a:r>
        </a:p>
        <a:p>
          <a:pPr marL="114300" lvl="1" indent="-114300" algn="l" defTabSz="666750">
            <a:lnSpc>
              <a:spcPct val="90000"/>
            </a:lnSpc>
            <a:spcBef>
              <a:spcPct val="0"/>
            </a:spcBef>
            <a:spcAft>
              <a:spcPct val="15000"/>
            </a:spcAft>
            <a:buChar char="•"/>
          </a:pPr>
          <a:r>
            <a:rPr lang="en-US" sz="1500" kern="1200" dirty="0"/>
            <a:t>(negative forecasting, negative introspection, etc.,).</a:t>
          </a:r>
        </a:p>
      </dsp:txBody>
      <dsp:txXfrm>
        <a:off x="2741860" y="450603"/>
        <a:ext cx="2402978" cy="3936635"/>
      </dsp:txXfrm>
    </dsp:sp>
    <dsp:sp modelId="{0B75B921-4AE1-1340-B69A-5DFF1DF36D62}">
      <dsp:nvSpPr>
        <dsp:cNvPr id="0" name=""/>
        <dsp:cNvSpPr/>
      </dsp:nvSpPr>
      <dsp:spPr>
        <a:xfrm>
          <a:off x="5481256" y="18603"/>
          <a:ext cx="2402978" cy="432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Communication</a:t>
          </a:r>
          <a:endParaRPr lang="en-US" sz="1500" kern="1200"/>
        </a:p>
      </dsp:txBody>
      <dsp:txXfrm>
        <a:off x="5481256" y="18603"/>
        <a:ext cx="2402978" cy="432000"/>
      </dsp:txXfrm>
    </dsp:sp>
    <dsp:sp modelId="{59364167-44F0-4E4C-9847-ECD9DBBF2C78}">
      <dsp:nvSpPr>
        <dsp:cNvPr id="0" name=""/>
        <dsp:cNvSpPr/>
      </dsp:nvSpPr>
      <dsp:spPr>
        <a:xfrm>
          <a:off x="5481256" y="450603"/>
          <a:ext cx="2402978" cy="393663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people want to feel that they have a voice and that it is being heard, to be a part of the change as much as possible for it to be successful </a:t>
          </a:r>
        </a:p>
        <a:p>
          <a:pPr marL="114300" lvl="1" indent="-114300" algn="l" defTabSz="666750">
            <a:lnSpc>
              <a:spcPct val="90000"/>
            </a:lnSpc>
            <a:spcBef>
              <a:spcPct val="0"/>
            </a:spcBef>
            <a:spcAft>
              <a:spcPct val="15000"/>
            </a:spcAft>
            <a:buChar char="•"/>
          </a:pPr>
          <a:r>
            <a:rPr lang="en-US" sz="1500" kern="1200" dirty="0"/>
            <a:t>in SFH our clients lead the session, they learn to detect change through the use of ‘what’s been good about your week?’</a:t>
          </a:r>
        </a:p>
        <a:p>
          <a:pPr marL="114300" lvl="1" indent="-114300" algn="l" defTabSz="666750">
            <a:lnSpc>
              <a:spcPct val="90000"/>
            </a:lnSpc>
            <a:spcBef>
              <a:spcPct val="0"/>
            </a:spcBef>
            <a:spcAft>
              <a:spcPct val="15000"/>
            </a:spcAft>
            <a:buChar char="•"/>
          </a:pPr>
          <a:r>
            <a:rPr lang="en-US" sz="1500" kern="1200" dirty="0"/>
            <a:t>and deciding where they want to see change ‘what would you like to achieve today? </a:t>
          </a:r>
        </a:p>
        <a:p>
          <a:pPr marL="114300" lvl="1" indent="-114300" algn="l" defTabSz="666750">
            <a:lnSpc>
              <a:spcPct val="90000"/>
            </a:lnSpc>
            <a:spcBef>
              <a:spcPct val="0"/>
            </a:spcBef>
            <a:spcAft>
              <a:spcPct val="15000"/>
            </a:spcAft>
            <a:buChar char="•"/>
          </a:pPr>
          <a:r>
            <a:rPr lang="en-US" sz="1500" kern="1200" dirty="0"/>
            <a:t>and ‘how’ through the use of the miracle question.</a:t>
          </a:r>
        </a:p>
      </dsp:txBody>
      <dsp:txXfrm>
        <a:off x="5481256" y="450603"/>
        <a:ext cx="2402978" cy="39366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59778E-38CF-EE43-BD73-4135511CD5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E9EED3-69CF-104E-A6A0-5E29E2319B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CC5A53-6C0D-8444-BC9E-7621AB69E773}" type="datetimeFigureOut">
              <a:rPr lang="en-US" smtClean="0"/>
              <a:t>5/1/19</a:t>
            </a:fld>
            <a:endParaRPr lang="en-US"/>
          </a:p>
        </p:txBody>
      </p:sp>
      <p:sp>
        <p:nvSpPr>
          <p:cNvPr id="4" name="Footer Placeholder 3">
            <a:extLst>
              <a:ext uri="{FF2B5EF4-FFF2-40B4-BE49-F238E27FC236}">
                <a16:creationId xmlns:a16="http://schemas.microsoft.com/office/drawing/2014/main" id="{31174A85-595A-DF4A-AD51-AA9409DC85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9ABDDE-15C9-AC42-B9E1-726E4DACB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9B80F8-58AE-C54B-A8E2-8440CF28A23C}" type="slidenum">
              <a:rPr lang="en-US" smtClean="0"/>
              <a:t>‹#›</a:t>
            </a:fld>
            <a:endParaRPr lang="en-US"/>
          </a:p>
        </p:txBody>
      </p:sp>
    </p:spTree>
    <p:extLst>
      <p:ext uri="{BB962C8B-B14F-4D97-AF65-F5344CB8AC3E}">
        <p14:creationId xmlns:p14="http://schemas.microsoft.com/office/powerpoint/2010/main" val="302626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6CAE2-1686-BF49-AEC3-3705D6443912}" type="datetimeFigureOut">
              <a:rPr lang="en-US" smtClean="0"/>
              <a:t>5/1/19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04418-5C6A-8B48-ADF3-1583AACC4F2F}" type="slidenum">
              <a:rPr lang="en-US" smtClean="0"/>
              <a:t>‹#›</a:t>
            </a:fld>
            <a:endParaRPr lang="en-US"/>
          </a:p>
        </p:txBody>
      </p:sp>
    </p:spTree>
    <p:extLst>
      <p:ext uri="{BB962C8B-B14F-4D97-AF65-F5344CB8AC3E}">
        <p14:creationId xmlns:p14="http://schemas.microsoft.com/office/powerpoint/2010/main" val="16386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704418-5C6A-8B48-ADF3-1583AACC4F2F}" type="slidenum">
              <a:rPr lang="en-US" smtClean="0"/>
              <a:t>1</a:t>
            </a:fld>
            <a:endParaRPr lang="en-US"/>
          </a:p>
        </p:txBody>
      </p:sp>
    </p:spTree>
    <p:extLst>
      <p:ext uri="{BB962C8B-B14F-4D97-AF65-F5344CB8AC3E}">
        <p14:creationId xmlns:p14="http://schemas.microsoft.com/office/powerpoint/2010/main" val="412092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Jonathon Cohen’s paper in 2005 on the high road and the low road of emotional processing has been pivotal in directing research into why, when we are under stress, our reactions become less rational and more emotional.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Pessoa in 2008 argued that our brains are more complex than Cohen’s description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areas of the brain called ‘hubs’ where both the cognitive and emotional pathways interconnect.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hubs are critical for regulating the flow and integration of information between the two regions.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argument seems to not actually dismiss Cohen’s paper but really to support a more complex depiction of our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acknowledge the role of the anterior cingulate, the secretary that makes the decision to use the intellectual brain or whether the primitive brain can just do its job and prepare us for immediate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could argue that Pessoa’s hubs are extensions of the notion of the secretary, that for most of the decisions we make, the information is passed through busy hubs which regulate our emotional or intellectual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Are primitive responses necessarily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Zizzo</a:t>
            </a:r>
            <a:r>
              <a:rPr lang="en-GB" sz="1200" kern="1200" dirty="0">
                <a:solidFill>
                  <a:schemeClr val="tx1"/>
                </a:solidFill>
                <a:effectLst/>
                <a:latin typeface="+mn-lt"/>
                <a:ea typeface="+mn-ea"/>
                <a:cs typeface="+mn-cs"/>
              </a:rPr>
              <a:t> argues that the short cut to the primitive response of anger is not necessarily an irrational choice based in our ancestral heritage but is actually a much more </a:t>
            </a:r>
            <a:r>
              <a:rPr lang="en-GB" sz="1200" b="1" kern="1200" dirty="0">
                <a:solidFill>
                  <a:schemeClr val="tx1"/>
                </a:solidFill>
                <a:effectLst/>
                <a:latin typeface="+mn-lt"/>
                <a:ea typeface="+mn-ea"/>
                <a:cs typeface="+mn-cs"/>
              </a:rPr>
              <a:t>sophisticated emotional response that is tied to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Rather than seeing the primitive responses as ‘caveman-</a:t>
            </a:r>
            <a:r>
              <a:rPr lang="en-GB" sz="1200" kern="1200" dirty="0" err="1">
                <a:solidFill>
                  <a:schemeClr val="tx1"/>
                </a:solidFill>
                <a:effectLst/>
                <a:latin typeface="+mn-lt"/>
                <a:ea typeface="+mn-ea"/>
                <a:cs typeface="+mn-cs"/>
              </a:rPr>
              <a:t>ish</a:t>
            </a:r>
            <a:r>
              <a:rPr lang="en-GB" sz="1200" kern="1200" dirty="0">
                <a:solidFill>
                  <a:schemeClr val="tx1"/>
                </a:solidFill>
                <a:effectLst/>
                <a:latin typeface="+mn-lt"/>
                <a:ea typeface="+mn-ea"/>
                <a:cs typeface="+mn-cs"/>
              </a:rPr>
              <a:t>’ and irrational, </a:t>
            </a:r>
            <a:r>
              <a:rPr lang="en-GB" sz="1200" kern="1200" dirty="0" err="1">
                <a:solidFill>
                  <a:schemeClr val="tx1"/>
                </a:solidFill>
                <a:effectLst/>
                <a:latin typeface="+mn-lt"/>
                <a:ea typeface="+mn-ea"/>
                <a:cs typeface="+mn-cs"/>
              </a:rPr>
              <a:t>Zizzo</a:t>
            </a:r>
            <a:r>
              <a:rPr lang="en-GB" sz="1200" kern="1200" dirty="0">
                <a:solidFill>
                  <a:schemeClr val="tx1"/>
                </a:solidFill>
                <a:effectLst/>
                <a:latin typeface="+mn-lt"/>
                <a:ea typeface="+mn-ea"/>
                <a:cs typeface="+mn-cs"/>
              </a:rPr>
              <a:t> sees </a:t>
            </a:r>
            <a:r>
              <a:rPr lang="en-GB" sz="1200" b="1" kern="1200" dirty="0">
                <a:solidFill>
                  <a:schemeClr val="tx1"/>
                </a:solidFill>
                <a:effectLst/>
                <a:latin typeface="+mn-lt"/>
                <a:ea typeface="+mn-ea"/>
                <a:cs typeface="+mn-cs"/>
              </a:rPr>
              <a:t>anger in the right context as rational and functional</a:t>
            </a:r>
            <a:r>
              <a:rPr lang="en-GB" b="1"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10</a:t>
            </a:fld>
            <a:endParaRPr lang="en-US"/>
          </a:p>
        </p:txBody>
      </p:sp>
    </p:spTree>
    <p:extLst>
      <p:ext uri="{BB962C8B-B14F-4D97-AF65-F5344CB8AC3E}">
        <p14:creationId xmlns:p14="http://schemas.microsoft.com/office/powerpoint/2010/main" val="290754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your emotions: sadness, happiness, anger, anxiety, depression are stored in the prefrontal cortex.</a:t>
            </a:r>
          </a:p>
          <a:p>
            <a:endParaRPr lang="en-US" dirty="0"/>
          </a:p>
          <a:p>
            <a:r>
              <a:rPr lang="en-US" dirty="0"/>
              <a:t>If you see an angry face your  RIGHT prefrontal cortex lights up</a:t>
            </a:r>
          </a:p>
          <a:p>
            <a:endParaRPr lang="en-US" dirty="0"/>
          </a:p>
          <a:p>
            <a:r>
              <a:rPr lang="en-US" dirty="0"/>
              <a:t>If you look away from an angry face your LEFT prefrontal cortex lights up</a:t>
            </a:r>
          </a:p>
          <a:p>
            <a:endParaRPr lang="en-US" dirty="0"/>
          </a:p>
          <a:p>
            <a:r>
              <a:rPr lang="en-US" dirty="0"/>
              <a:t>Anger is interesting</a:t>
            </a:r>
          </a:p>
          <a:p>
            <a:endParaRPr lang="en-US" dirty="0"/>
          </a:p>
          <a:p>
            <a:r>
              <a:rPr lang="en-US" dirty="0"/>
              <a:t>People who describe themselves as typically angry </a:t>
            </a:r>
            <a:r>
              <a:rPr lang="en-GB" sz="1200" kern="1200" dirty="0">
                <a:solidFill>
                  <a:schemeClr val="tx1"/>
                </a:solidFill>
                <a:effectLst/>
                <a:latin typeface="+mn-lt"/>
                <a:ea typeface="+mn-ea"/>
                <a:cs typeface="+mn-cs"/>
              </a:rPr>
              <a:t>show increased left prefrontal and decreased right prefrontal activity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whilst those who are rarely angry, when they are made to feel angry activate the right prefrontal cortex</a:t>
            </a:r>
            <a:r>
              <a:rPr lang="en-GB" dirty="0">
                <a:effectLst/>
              </a:rPr>
              <a:t> </a:t>
            </a:r>
          </a:p>
          <a:p>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Understanding the difference between the right prefrontal cortex and activation of anger and the left prefrontal cortex in maintaining a general state of anger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people with more right-side activity in the prefrontal cortex are more prone to seeing events as upsetting and so we would expect to see them turn to anger under threat, the anger making them strong and ready to respond.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being strong has such a powerful evolutionary advantage over and above responding to immediate threat that the picture is necessarily more complex for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Stronger people are more likely to survive, to mate and create a successful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angry person may not be a person who is out of control but a powerful person fully in control of their anger and channeling that emotion effectively into social success.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11</a:t>
            </a:fld>
            <a:endParaRPr lang="en-US"/>
          </a:p>
        </p:txBody>
      </p:sp>
    </p:spTree>
    <p:extLst>
      <p:ext uri="{BB962C8B-B14F-4D97-AF65-F5344CB8AC3E}">
        <p14:creationId xmlns:p14="http://schemas.microsoft.com/office/powerpoint/2010/main" val="195340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what does this mean when we are working with clients?</a:t>
            </a:r>
          </a:p>
        </p:txBody>
      </p:sp>
      <p:sp>
        <p:nvSpPr>
          <p:cNvPr id="4" name="Slide Number Placeholder 3"/>
          <p:cNvSpPr>
            <a:spLocks noGrp="1"/>
          </p:cNvSpPr>
          <p:nvPr>
            <p:ph type="sldNum" sz="quarter" idx="10"/>
          </p:nvPr>
        </p:nvSpPr>
        <p:spPr/>
        <p:txBody>
          <a:bodyPr/>
          <a:lstStyle/>
          <a:p>
            <a:fld id="{89704418-5C6A-8B48-ADF3-1583AACC4F2F}" type="slidenum">
              <a:rPr lang="en-US" smtClean="0"/>
              <a:t>12</a:t>
            </a:fld>
            <a:endParaRPr lang="en-US"/>
          </a:p>
        </p:txBody>
      </p:sp>
    </p:spTree>
    <p:extLst>
      <p:ext uri="{BB962C8B-B14F-4D97-AF65-F5344CB8AC3E}">
        <p14:creationId xmlns:p14="http://schemas.microsoft.com/office/powerpoint/2010/main" val="39335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detect fear in the faces of other people</a:t>
            </a:r>
          </a:p>
          <a:p>
            <a:r>
              <a:rPr lang="en-US" dirty="0"/>
              <a:t>Do not experience strong emotions</a:t>
            </a:r>
          </a:p>
          <a:p>
            <a:endParaRPr lang="en-US" dirty="0"/>
          </a:p>
          <a:p>
            <a:r>
              <a:rPr lang="en-US" dirty="0"/>
              <a:t>Focus of attention, if we present words of </a:t>
            </a:r>
            <a:r>
              <a:rPr lang="en-US" dirty="0" err="1"/>
              <a:t>colours</a:t>
            </a:r>
            <a:r>
              <a:rPr lang="en-US" dirty="0"/>
              <a:t> in the </a:t>
            </a:r>
            <a:r>
              <a:rPr lang="en-US" dirty="0" err="1"/>
              <a:t>colour</a:t>
            </a:r>
            <a:r>
              <a:rPr lang="en-US" dirty="0"/>
              <a:t> they are e.g. </a:t>
            </a:r>
            <a:r>
              <a:rPr lang="en-US" dirty="0">
                <a:solidFill>
                  <a:srgbClr val="FF0000"/>
                </a:solidFill>
              </a:rPr>
              <a:t>red, yellow, blue, green, both normal and psychopaths do well. If we change the </a:t>
            </a:r>
            <a:r>
              <a:rPr lang="en-US" dirty="0" err="1">
                <a:solidFill>
                  <a:srgbClr val="FF0000"/>
                </a:solidFill>
              </a:rPr>
              <a:t>colour</a:t>
            </a:r>
            <a:r>
              <a:rPr lang="en-US" dirty="0">
                <a:solidFill>
                  <a:srgbClr val="FF0000"/>
                </a:solidFill>
              </a:rPr>
              <a:t> of the ink that the </a:t>
            </a:r>
            <a:r>
              <a:rPr lang="en-US" dirty="0" err="1">
                <a:solidFill>
                  <a:srgbClr val="FF0000"/>
                </a:solidFill>
              </a:rPr>
              <a:t>colour</a:t>
            </a:r>
            <a:r>
              <a:rPr lang="en-US" dirty="0">
                <a:solidFill>
                  <a:srgbClr val="FF0000"/>
                </a:solidFill>
              </a:rPr>
              <a:t> words are written in, normal people falter and find it difficult due to the conflicting information, psychopaths do better than average in this task – they can maintain focus.</a:t>
            </a:r>
          </a:p>
          <a:p>
            <a:endParaRPr lang="en-US" dirty="0">
              <a:solidFill>
                <a:srgbClr val="FF0000"/>
              </a:solidFill>
            </a:endParaRP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Birbaumer</a:t>
            </a:r>
            <a:r>
              <a:rPr lang="en-GB" sz="1200" kern="1200" dirty="0">
                <a:solidFill>
                  <a:schemeClr val="tx1"/>
                </a:solidFill>
                <a:effectLst/>
                <a:latin typeface="+mn-lt"/>
                <a:ea typeface="+mn-ea"/>
                <a:cs typeface="+mn-cs"/>
              </a:rPr>
              <a:t> et al., investigated the neural state of psychopaths during emotionally active events and found that they showed </a:t>
            </a:r>
            <a:r>
              <a:rPr lang="en-GB" sz="1200" b="1" kern="1200" dirty="0">
                <a:solidFill>
                  <a:schemeClr val="tx1"/>
                </a:solidFill>
                <a:effectLst/>
                <a:latin typeface="+mn-lt"/>
                <a:ea typeface="+mn-ea"/>
                <a:cs typeface="+mn-cs"/>
              </a:rPr>
              <a:t>no increased activation of the prefrontal cortex </a:t>
            </a:r>
            <a:r>
              <a:rPr lang="en-GB" sz="1200" kern="1200" dirty="0">
                <a:solidFill>
                  <a:schemeClr val="tx1"/>
                </a:solidFill>
                <a:effectLst/>
                <a:latin typeface="+mn-lt"/>
                <a:ea typeface="+mn-ea"/>
                <a:cs typeface="+mn-cs"/>
              </a:rPr>
              <a:t>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psychopaths showed no increase in skin conductance tests (and would thus pass a lie-detector test) and they reported </a:t>
            </a:r>
            <a:r>
              <a:rPr lang="en-GB" sz="1200" b="1" kern="1200" dirty="0">
                <a:solidFill>
                  <a:schemeClr val="tx1"/>
                </a:solidFill>
                <a:effectLst/>
                <a:latin typeface="+mn-lt"/>
                <a:ea typeface="+mn-ea"/>
                <a:cs typeface="+mn-cs"/>
              </a:rPr>
              <a:t>no feelings of fear</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researchers conclude that the </a:t>
            </a:r>
            <a:r>
              <a:rPr lang="en-GB" sz="1200" b="1" kern="1200" dirty="0">
                <a:solidFill>
                  <a:schemeClr val="tx1"/>
                </a:solidFill>
                <a:effectLst/>
                <a:latin typeface="+mn-lt"/>
                <a:ea typeface="+mn-ea"/>
                <a:cs typeface="+mn-cs"/>
              </a:rPr>
              <a:t>lack of activation </a:t>
            </a:r>
            <a:r>
              <a:rPr lang="en-GB" sz="1200" kern="1200" dirty="0">
                <a:solidFill>
                  <a:schemeClr val="tx1"/>
                </a:solidFill>
                <a:effectLst/>
                <a:latin typeface="+mn-lt"/>
                <a:ea typeface="+mn-ea"/>
                <a:cs typeface="+mn-cs"/>
              </a:rPr>
              <a:t>in the emotional circuitry in the brain may explain why psychopaths have </a:t>
            </a:r>
            <a:r>
              <a:rPr lang="en-GB" sz="1200" b="1" kern="1200" dirty="0">
                <a:solidFill>
                  <a:schemeClr val="tx1"/>
                </a:solidFill>
                <a:effectLst/>
                <a:latin typeface="+mn-lt"/>
                <a:ea typeface="+mn-ea"/>
                <a:cs typeface="+mn-cs"/>
              </a:rPr>
              <a:t>no fear of consequences </a:t>
            </a:r>
            <a:r>
              <a:rPr lang="en-GB" sz="1200" kern="1200" dirty="0">
                <a:solidFill>
                  <a:schemeClr val="tx1"/>
                </a:solidFill>
                <a:effectLst/>
                <a:latin typeface="+mn-lt"/>
                <a:ea typeface="+mn-ea"/>
                <a:cs typeface="+mn-cs"/>
              </a:rPr>
              <a:t>of their actions and why they </a:t>
            </a:r>
            <a:r>
              <a:rPr lang="en-GB" sz="1200" b="1" kern="1200" dirty="0">
                <a:solidFill>
                  <a:schemeClr val="tx1"/>
                </a:solidFill>
                <a:effectLst/>
                <a:latin typeface="+mn-lt"/>
                <a:ea typeface="+mn-ea"/>
                <a:cs typeface="+mn-cs"/>
              </a:rPr>
              <a:t>do not experience the same social inhibition </a:t>
            </a:r>
            <a:r>
              <a:rPr lang="en-GB" sz="1200" kern="1200" dirty="0">
                <a:solidFill>
                  <a:schemeClr val="tx1"/>
                </a:solidFill>
                <a:effectLst/>
                <a:latin typeface="+mn-lt"/>
                <a:ea typeface="+mn-ea"/>
                <a:cs typeface="+mn-cs"/>
              </a:rPr>
              <a:t>for their actions as the rest of us.</a:t>
            </a: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13</a:t>
            </a:fld>
            <a:endParaRPr lang="en-US"/>
          </a:p>
        </p:txBody>
      </p:sp>
    </p:spTree>
    <p:extLst>
      <p:ext uri="{BB962C8B-B14F-4D97-AF65-F5344CB8AC3E}">
        <p14:creationId xmlns:p14="http://schemas.microsoft.com/office/powerpoint/2010/main" val="58421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14</a:t>
            </a:fld>
            <a:endParaRPr lang="en-US"/>
          </a:p>
        </p:txBody>
      </p:sp>
    </p:spTree>
    <p:extLst>
      <p:ext uri="{BB962C8B-B14F-4D97-AF65-F5344CB8AC3E}">
        <p14:creationId xmlns:p14="http://schemas.microsoft.com/office/powerpoint/2010/main" val="970637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is this it, the start of the decline?!</a:t>
            </a:r>
          </a:p>
          <a:p>
            <a:endParaRPr lang="en-US" dirty="0"/>
          </a:p>
          <a:p>
            <a:r>
              <a:rPr lang="en-US" dirty="0"/>
              <a:t>Exercise is key – the physical stuff, you can’t sit around imagining it…</a:t>
            </a:r>
          </a:p>
          <a:p>
            <a:endParaRPr lang="en-US" dirty="0"/>
          </a:p>
          <a:p>
            <a:r>
              <a:rPr lang="en-US" dirty="0"/>
              <a:t>Happiness</a:t>
            </a:r>
          </a:p>
          <a:p>
            <a:endParaRPr lang="en-US" dirty="0"/>
          </a:p>
          <a:p>
            <a:r>
              <a:rPr lang="en-GB" sz="1200" kern="1200" dirty="0">
                <a:solidFill>
                  <a:schemeClr val="tx1"/>
                </a:solidFill>
                <a:effectLst/>
                <a:latin typeface="+mn-lt"/>
                <a:ea typeface="+mn-ea"/>
                <a:cs typeface="+mn-cs"/>
              </a:rPr>
              <a:t>Scientists from Yale University wrote in the journal Nature Medicine that regular exertion affects the hippocampus, the area of the brain responsible for mood.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Tests on mice showed that exercise activated a gene there called VGF, which is linked to a "growth factor" chemical involved in the development of new nerve cells.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Tests show that this brain activation lifts a person's mood.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Participants in one recent German survey were asked to walk quickly on a treadmill for 30 minutes a day over a 10-day period.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end of the experiment, researchers recorded a significant drop in depression scores.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Stress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respond to stress in the same way our ancestors did -- by adopting a "fight or flight"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Adrenalin and other hormones are released into our bloodstreams and our muscles are primed for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results can be good; the cardiovascular system is accelerated and we can work harder (for a while, at least),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others are not so good; stress slows down the gastrointestinal system and reduces appetite, and can overexcite the brain, fuzzing our thought.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responding to or anticipating stress with fight (kickboxing or judo, say) or flight (30 minutes on the treadmill, say, or 50 lengths of the pool), blood flow to the brain is increased, allowing the body to purge the potentially toxic by-products of stress.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According to </a:t>
            </a:r>
            <a:r>
              <a:rPr lang="en-GB" sz="1200" kern="1200" dirty="0" err="1">
                <a:solidFill>
                  <a:schemeClr val="tx1"/>
                </a:solidFill>
                <a:effectLst/>
                <a:latin typeface="+mn-lt"/>
                <a:ea typeface="+mn-ea"/>
                <a:cs typeface="+mn-cs"/>
              </a:rPr>
              <a:t>Ratey</a:t>
            </a:r>
            <a:r>
              <a:rPr lang="en-GB" sz="1200" kern="1200" dirty="0">
                <a:solidFill>
                  <a:schemeClr val="tx1"/>
                </a:solidFill>
                <a:effectLst/>
                <a:latin typeface="+mn-lt"/>
                <a:ea typeface="+mn-ea"/>
                <a:cs typeface="+mn-cs"/>
              </a:rPr>
              <a:t>, exercise also helps in the long term. "It builds up armies of antioxidants such as Vitamins E and C," he says. "These help brain cells protect us from future stress."</a:t>
            </a:r>
          </a:p>
          <a:p>
            <a:endParaRPr lang="en-US" dirty="0"/>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15</a:t>
            </a:fld>
            <a:endParaRPr lang="en-US"/>
          </a:p>
        </p:txBody>
      </p:sp>
    </p:spTree>
    <p:extLst>
      <p:ext uri="{BB962C8B-B14F-4D97-AF65-F5344CB8AC3E}">
        <p14:creationId xmlns:p14="http://schemas.microsoft.com/office/powerpoint/2010/main" val="126655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at Naperville Central High School near Chicago, for example, start the day with a fitness class they call "Zero Hour PE". Equipped with heart monitors, they run laps of the playground, and teachers say exam results have soared since the keep-fit initiative kicked off.</a:t>
            </a:r>
          </a:p>
          <a:p>
            <a:endParaRPr lang="en-US" dirty="0"/>
          </a:p>
          <a:p>
            <a:endParaRPr lang="en-US" dirty="0"/>
          </a:p>
          <a:p>
            <a:r>
              <a:rPr lang="en-GB" sz="1200" kern="1200" dirty="0">
                <a:solidFill>
                  <a:schemeClr val="tx1"/>
                </a:solidFill>
                <a:effectLst/>
                <a:latin typeface="+mn-lt"/>
                <a:ea typeface="+mn-ea"/>
                <a:cs typeface="+mn-cs"/>
              </a:rPr>
              <a:t>People assume exercise reduces aggression by burning energy. In fact, exercise changes your brain so you don't feel aggressive in the first place.</a:t>
            </a:r>
            <a:r>
              <a:rPr lang="en-GB" dirty="0">
                <a:effectLst/>
              </a:rPr>
              <a:t> </a:t>
            </a:r>
          </a:p>
          <a:p>
            <a:endParaRPr lang="en-GB" dirty="0">
              <a:effectLst/>
            </a:endParaRPr>
          </a:p>
          <a:p>
            <a:r>
              <a:rPr lang="en-GB" dirty="0">
                <a:effectLst/>
              </a:rPr>
              <a:t>Doesn’t’ have to be a lot of exercise, a 30 minute walk each night after dinner will have a huge effect on your well-being.  Why do people in the Mediterranean seem happier? Think about that evening walk they all do.</a:t>
            </a:r>
          </a:p>
          <a:p>
            <a:endParaRPr lang="en-GB" dirty="0">
              <a:effectLst/>
            </a:endParaRPr>
          </a:p>
          <a:p>
            <a:r>
              <a:rPr lang="en-GB" dirty="0">
                <a:effectLst/>
              </a:rPr>
              <a:t>Now it’s time for our lunch and a little stroll, refresh the brain for this afternoon where we shall daydream and trance…</a:t>
            </a:r>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16</a:t>
            </a:fld>
            <a:endParaRPr lang="en-US"/>
          </a:p>
        </p:txBody>
      </p:sp>
    </p:spTree>
    <p:extLst>
      <p:ext uri="{BB962C8B-B14F-4D97-AF65-F5344CB8AC3E}">
        <p14:creationId xmlns:p14="http://schemas.microsoft.com/office/powerpoint/2010/main" val="420802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17</a:t>
            </a:fld>
            <a:endParaRPr lang="en-US"/>
          </a:p>
        </p:txBody>
      </p:sp>
    </p:spTree>
    <p:extLst>
      <p:ext uri="{BB962C8B-B14F-4D97-AF65-F5344CB8AC3E}">
        <p14:creationId xmlns:p14="http://schemas.microsoft.com/office/powerpoint/2010/main" val="136840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a limited capacity to happily daydream, the anxious person is left unable to predict a non-threatening outcome to the situation, resulting in them seeing all or most events as fearful and danger-based.</a:t>
            </a: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18</a:t>
            </a:fld>
            <a:endParaRPr lang="en-US"/>
          </a:p>
        </p:txBody>
      </p:sp>
    </p:spTree>
    <p:extLst>
      <p:ext uri="{BB962C8B-B14F-4D97-AF65-F5344CB8AC3E}">
        <p14:creationId xmlns:p14="http://schemas.microsoft.com/office/powerpoint/2010/main" val="406745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daydreaming function in the depressed brain does not seem to want to switch off.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depressed brain seems ‘hooked’ on negativity, when looking at pictures of negative events, the default mode network continues to activate, encouraging the depressed person to reflect on negative events in their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Raichle</a:t>
            </a:r>
            <a:r>
              <a:rPr lang="en-GB" sz="1200" kern="1200" dirty="0">
                <a:solidFill>
                  <a:schemeClr val="tx1"/>
                </a:solidFill>
                <a:effectLst/>
                <a:latin typeface="+mn-lt"/>
                <a:ea typeface="+mn-ea"/>
                <a:cs typeface="+mn-cs"/>
              </a:rPr>
              <a:t> suggests that the reason depressed adults find it difficult to bring themselves out of their introspective, negative mindset is because the brain does not seem to want to, it does not respond in the same way as a healthy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remaining in the daydreaming state, the depressed brain is unable to move its focus away onto positive events and thus struggles to regulate mood. The depressed brain finds it extremely difficult to work its way out of a negative daydream state and into a positive, focused, active state of mind.</a:t>
            </a:r>
          </a:p>
          <a:p>
            <a:endParaRPr lang="en-US" dirty="0"/>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19</a:t>
            </a:fld>
            <a:endParaRPr lang="en-US"/>
          </a:p>
        </p:txBody>
      </p:sp>
    </p:spTree>
    <p:extLst>
      <p:ext uri="{BB962C8B-B14F-4D97-AF65-F5344CB8AC3E}">
        <p14:creationId xmlns:p14="http://schemas.microsoft.com/office/powerpoint/2010/main" val="303323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2</a:t>
            </a:fld>
            <a:endParaRPr lang="en-US"/>
          </a:p>
        </p:txBody>
      </p:sp>
    </p:spTree>
    <p:extLst>
      <p:ext uri="{BB962C8B-B14F-4D97-AF65-F5344CB8AC3E}">
        <p14:creationId xmlns:p14="http://schemas.microsoft.com/office/powerpoint/2010/main" val="3406088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Evidence</a:t>
            </a:r>
          </a:p>
          <a:p>
            <a:r>
              <a:rPr lang="en-GB" sz="1200" kern="1200" dirty="0">
                <a:solidFill>
                  <a:schemeClr val="tx1"/>
                </a:solidFill>
                <a:effectLst/>
                <a:latin typeface="+mn-lt"/>
                <a:ea typeface="+mn-ea"/>
                <a:cs typeface="+mn-cs"/>
              </a:rPr>
              <a:t>Boselli’s 2017 study brings together and confirms the positive effect of hypnosis on a person, trance is real and has a measurable, physiological effect on the body.</a:t>
            </a:r>
          </a:p>
          <a:p>
            <a:r>
              <a:rPr lang="en-GB" sz="1200" kern="1200" dirty="0">
                <a:solidFill>
                  <a:schemeClr val="tx1"/>
                </a:solidFill>
                <a:effectLst/>
                <a:latin typeface="+mn-lt"/>
                <a:ea typeface="+mn-ea"/>
                <a:cs typeface="+mn-cs"/>
              </a:rPr>
              <a:t>Although Boselli’s team demonstrated the immediate effectiveness of trance, it is important not to forget the long-term positive effects of our work on the wellbeing of our customers.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second study published in 2017 by Sell, Miller and </a:t>
            </a:r>
            <a:r>
              <a:rPr lang="en-GB" sz="1200" kern="1200" dirty="0" err="1">
                <a:solidFill>
                  <a:schemeClr val="tx1"/>
                </a:solidFill>
                <a:effectLst/>
                <a:latin typeface="+mn-lt"/>
                <a:ea typeface="+mn-ea"/>
                <a:cs typeface="+mn-cs"/>
              </a:rPr>
              <a:t>Taubner</a:t>
            </a:r>
            <a:r>
              <a:rPr lang="en-GB" sz="1200" kern="1200" dirty="0">
                <a:solidFill>
                  <a:schemeClr val="tx1"/>
                </a:solidFill>
                <a:effectLst/>
                <a:latin typeface="+mn-lt"/>
                <a:ea typeface="+mn-ea"/>
                <a:cs typeface="+mn-cs"/>
              </a:rPr>
              <a:t> reports that the effects of hypnotherapy are significant in reducing distress in a psychiatric outpatient group of 300 men and women, both in the few days after receiving hypnotherapy but also at one year later. Evidence therefore of the powerful effect of our work.</a:t>
            </a:r>
          </a:p>
          <a:p>
            <a:endParaRPr lang="en-US" dirty="0"/>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20</a:t>
            </a:fld>
            <a:endParaRPr lang="en-US"/>
          </a:p>
        </p:txBody>
      </p:sp>
    </p:spTree>
    <p:extLst>
      <p:ext uri="{BB962C8B-B14F-4D97-AF65-F5344CB8AC3E}">
        <p14:creationId xmlns:p14="http://schemas.microsoft.com/office/powerpoint/2010/main" val="3034867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i="1" kern="1200" dirty="0">
                <a:solidFill>
                  <a:schemeClr val="tx1"/>
                </a:solidFill>
                <a:effectLst/>
                <a:latin typeface="+mn-lt"/>
                <a:ea typeface="+mn-ea"/>
                <a:cs typeface="+mn-cs"/>
              </a:rPr>
              <a:t>Change is painful – or requires special effort.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 When people are given a new instruction or are faced with a new piece of information, the brain may well activate the part of it that notices change as an ‘error', which is the more ‘primitive' part of the brain, causing us to go into </a:t>
            </a:r>
            <a:r>
              <a:rPr lang="en-US" sz="1200" i="1" kern="1200" dirty="0" err="1">
                <a:solidFill>
                  <a:schemeClr val="tx1"/>
                </a:solidFill>
                <a:effectLst/>
                <a:latin typeface="+mn-lt"/>
                <a:ea typeface="+mn-ea"/>
                <a:cs typeface="+mn-cs"/>
              </a:rPr>
              <a:t>defence</a:t>
            </a:r>
            <a:r>
              <a:rPr lang="en-US" sz="1200" i="1" kern="1200" dirty="0">
                <a:solidFill>
                  <a:schemeClr val="tx1"/>
                </a:solidFill>
                <a:effectLst/>
                <a:latin typeface="+mn-lt"/>
                <a:ea typeface="+mn-ea"/>
                <a:cs typeface="+mn-cs"/>
              </a:rPr>
              <a:t> mode. </a:t>
            </a:r>
            <a:endParaRPr lang="en-GB"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two ‘big ideas’ that will help us cope with change</a:t>
            </a:r>
            <a:r>
              <a:rPr lang="en-GB" dirty="0">
                <a:effectLst/>
              </a:rPr>
              <a:t> </a:t>
            </a:r>
          </a:p>
          <a:p>
            <a:endParaRPr lang="en-GB" dirty="0">
              <a:effectLst/>
            </a:endParaRPr>
          </a:p>
          <a:p>
            <a:r>
              <a:rPr lang="en-US" sz="1200" kern="1200" dirty="0">
                <a:solidFill>
                  <a:schemeClr val="tx1"/>
                </a:solidFill>
                <a:effectLst/>
                <a:latin typeface="+mn-lt"/>
                <a:ea typeface="+mn-ea"/>
                <a:cs typeface="+mn-cs"/>
              </a:rPr>
              <a:t>first, that our brains are exceptionally well-designed for a reality different from the one we live in</a:t>
            </a:r>
            <a:r>
              <a:rPr lang="en-GB" dirty="0">
                <a:effectLst/>
              </a:rPr>
              <a:t> </a:t>
            </a:r>
          </a:p>
          <a:p>
            <a:endParaRPr lang="en-GB" dirty="0">
              <a:effectLst/>
            </a:endParaRPr>
          </a:p>
          <a:p>
            <a:r>
              <a:rPr lang="en-US" sz="1200" kern="1200" dirty="0">
                <a:solidFill>
                  <a:schemeClr val="tx1"/>
                </a:solidFill>
                <a:effectLst/>
                <a:latin typeface="+mn-lt"/>
                <a:ea typeface="+mn-ea"/>
                <a:cs typeface="+mn-cs"/>
              </a:rPr>
              <a:t>Second, we can change our brains</a:t>
            </a:r>
            <a:r>
              <a:rPr lang="en-GB" dirty="0">
                <a:effectLst/>
              </a:rPr>
              <a:t> </a:t>
            </a:r>
          </a:p>
          <a:p>
            <a:r>
              <a:rPr lang="en-US" sz="1200" kern="1200" dirty="0">
                <a:solidFill>
                  <a:schemeClr val="tx1"/>
                </a:solidFill>
                <a:effectLst/>
                <a:latin typeface="+mn-lt"/>
                <a:ea typeface="+mn-ea"/>
                <a:cs typeface="+mn-cs"/>
              </a:rPr>
              <a:t>we can make changes in our brains, learning new ways of thinking and doing things through adopting positive thinking, positive action and positive interaction</a:t>
            </a:r>
            <a:r>
              <a:rPr lang="en-GB" dirty="0">
                <a:effectLst/>
              </a:rPr>
              <a:t> </a:t>
            </a:r>
          </a:p>
          <a:p>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brain cells are continually forming new connections and restructuring our perceptions and physiology over time. This process of neuroplasticity happens thousands of times a day, giving us enormous potential to change.</a:t>
            </a:r>
            <a:endParaRPr lang="en-GB"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If prolonged anger, anxiety and depression are examples of learned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then we know that we can change the response of the brain through the use of solution-focused questioning.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It is not easy</a:t>
            </a:r>
            <a:r>
              <a:rPr lang="en-US" sz="1200" kern="1200" dirty="0">
                <a:solidFill>
                  <a:schemeClr val="tx1"/>
                </a:solidFill>
                <a:effectLst/>
                <a:latin typeface="+mn-lt"/>
                <a:ea typeface="+mn-ea"/>
                <a:cs typeface="+mn-cs"/>
              </a:rPr>
              <a:t>. Our brains really like to keep doing the things they are used to doing, but with practice we can produce change. </a:t>
            </a:r>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21</a:t>
            </a:fld>
            <a:endParaRPr lang="en-US"/>
          </a:p>
        </p:txBody>
      </p:sp>
    </p:spTree>
    <p:extLst>
      <p:ext uri="{BB962C8B-B14F-4D97-AF65-F5344CB8AC3E}">
        <p14:creationId xmlns:p14="http://schemas.microsoft.com/office/powerpoint/2010/main" val="168035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help our clients through the process of change?</a:t>
            </a:r>
          </a:p>
        </p:txBody>
      </p:sp>
      <p:sp>
        <p:nvSpPr>
          <p:cNvPr id="4" name="Slide Number Placeholder 3"/>
          <p:cNvSpPr>
            <a:spLocks noGrp="1"/>
          </p:cNvSpPr>
          <p:nvPr>
            <p:ph type="sldNum" sz="quarter" idx="10"/>
          </p:nvPr>
        </p:nvSpPr>
        <p:spPr/>
        <p:txBody>
          <a:bodyPr/>
          <a:lstStyle/>
          <a:p>
            <a:fld id="{89704418-5C6A-8B48-ADF3-1583AACC4F2F}" type="slidenum">
              <a:rPr lang="en-US" smtClean="0"/>
              <a:t>22</a:t>
            </a:fld>
            <a:endParaRPr lang="en-US"/>
          </a:p>
        </p:txBody>
      </p:sp>
    </p:spTree>
    <p:extLst>
      <p:ext uri="{BB962C8B-B14F-4D97-AF65-F5344CB8AC3E}">
        <p14:creationId xmlns:p14="http://schemas.microsoft.com/office/powerpoint/2010/main" val="1449470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704418-5C6A-8B48-ADF3-1583AACC4F2F}" type="slidenum">
              <a:rPr lang="en-US" smtClean="0"/>
              <a:t>23</a:t>
            </a:fld>
            <a:endParaRPr lang="en-US"/>
          </a:p>
        </p:txBody>
      </p:sp>
    </p:spTree>
    <p:extLst>
      <p:ext uri="{BB962C8B-B14F-4D97-AF65-F5344CB8AC3E}">
        <p14:creationId xmlns:p14="http://schemas.microsoft.com/office/powerpoint/2010/main" val="1393778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24</a:t>
            </a:fld>
            <a:endParaRPr lang="en-US"/>
          </a:p>
        </p:txBody>
      </p:sp>
    </p:spTree>
    <p:extLst>
      <p:ext uri="{BB962C8B-B14F-4D97-AF65-F5344CB8AC3E}">
        <p14:creationId xmlns:p14="http://schemas.microsoft.com/office/powerpoint/2010/main" val="137539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when we say to our clients, </a:t>
            </a:r>
            <a:r>
              <a:rPr lang="en-GB" sz="1200" i="1" kern="1200" dirty="0">
                <a:solidFill>
                  <a:schemeClr val="tx1"/>
                </a:solidFill>
                <a:effectLst/>
                <a:latin typeface="+mn-lt"/>
                <a:ea typeface="+mn-ea"/>
                <a:cs typeface="+mn-cs"/>
              </a:rPr>
              <a:t>Let’s have a look at the brain - this is the bit you know as you. It is your conscious part. The part that interacts with the world. The part we are using to be aware of our interactions together.</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This is where your mirror neurons are. Mirror neurons are a subset of something called motor command neurons. </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Pick up stretchy ball and play with it!</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So one set of motor command neurons fire when you reach for a cup of tea, another set of motor command neurons  fire when you reach for the gear stick in the car, another set of motor command  neurons fire when you hit a nail with a hammer, there are many many motor neurons in your brain. The motor command neurons fire a response to activate the precise muscles you will need to carry out the task – picking up the cup of tea, changing gear in the car, banging in the nail with the hammer with accuracy!</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However, what is really interesting is that we have something called mirror neurons  which ire when you watch someone reach for a cup of tea, reach for the gear stick, hit a nail into the wall. How often have you been a passenger in the car and ‘braked’ at a roundabout or checked left and right before the driver pulls out of the junction?! How is it that we know that we can drive better than that person, hit the nail with greater accuracy, how do we know that the person reaching for the cup of tea is likely to miss?</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All your motor neurons are now firing watching me play with this ball, you desperately want to play with it too.</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Tough</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What your mirror neuron network is doing is creating a virtual reality version of action. They are putting together a theory of your mind, a theory of your intention. And being able to see and understand intention is vital to successful interaction.</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Let’s play a game to see if we can detect intention in others.</a:t>
            </a:r>
          </a:p>
          <a:p>
            <a:endParaRPr lang="en-GB"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Stand in a circle, throw soft ball to each other. How do you know the person is going to throw it to you?</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ratio of mirror neurons to motor command neurons is about 1:10</a:t>
            </a: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704418-5C6A-8B48-ADF3-1583AACC4F2F}" type="slidenum">
              <a:rPr lang="en-US" smtClean="0"/>
              <a:t>3</a:t>
            </a:fld>
            <a:endParaRPr lang="en-US"/>
          </a:p>
        </p:txBody>
      </p:sp>
    </p:spTree>
    <p:extLst>
      <p:ext uri="{BB962C8B-B14F-4D97-AF65-F5344CB8AC3E}">
        <p14:creationId xmlns:p14="http://schemas.microsoft.com/office/powerpoint/2010/main" val="367105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p>
          <a:p>
            <a:endParaRPr lang="en-US" dirty="0"/>
          </a:p>
          <a:p>
            <a:r>
              <a:rPr lang="en-US" dirty="0"/>
              <a:t>Look at this very sophisticated example of mirror neurons at work. First, matching each other’s mood and </a:t>
            </a:r>
            <a:r>
              <a:rPr lang="en-US" dirty="0" err="1"/>
              <a:t>behaviour</a:t>
            </a:r>
            <a:r>
              <a:rPr lang="en-US" dirty="0"/>
              <a:t>, copying and interacting.</a:t>
            </a:r>
          </a:p>
          <a:p>
            <a:endParaRPr lang="en-US" dirty="0"/>
          </a:p>
          <a:p>
            <a:r>
              <a:rPr lang="en-US" dirty="0"/>
              <a:t>Then, see what happens when the interaction stops, watch what the mother does and what the baby does to reintroduce the interaction.</a:t>
            </a:r>
          </a:p>
          <a:p>
            <a:endParaRPr lang="en-US" dirty="0"/>
          </a:p>
          <a:p>
            <a:r>
              <a:rPr lang="en-US" dirty="0"/>
              <a:t>Look at the reunion </a:t>
            </a:r>
            <a:r>
              <a:rPr lang="en-US" dirty="0" err="1"/>
              <a:t>behaviour</a:t>
            </a:r>
            <a:r>
              <a:rPr lang="en-US" dirty="0"/>
              <a:t>, how does the mother calm the baby? Mirror neurons!</a:t>
            </a:r>
          </a:p>
          <a:p>
            <a:endParaRPr lang="en-US" dirty="0"/>
          </a:p>
          <a:p>
            <a:r>
              <a:rPr lang="en-US" dirty="0"/>
              <a:t>Mirror neurons are how the baby learns about her social environment.</a:t>
            </a:r>
          </a:p>
          <a:p>
            <a:endParaRPr lang="en-US" dirty="0"/>
          </a:p>
          <a:p>
            <a:r>
              <a:rPr lang="en-US" i="1" dirty="0"/>
              <a:t>Second clip - </a:t>
            </a:r>
            <a:r>
              <a:rPr lang="en-US" dirty="0"/>
              <a:t>Mirror neurons help us to learn language, the baby is learning to make the sounds her mother is making.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Third clip</a:t>
            </a:r>
            <a:r>
              <a:rPr lang="en-US" dirty="0"/>
              <a:t> - Now, watch these children talking to each other! See how they mirror the sounds and movements the other makes!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4</a:t>
            </a:fld>
            <a:endParaRPr lang="en-US"/>
          </a:p>
        </p:txBody>
      </p:sp>
    </p:spTree>
    <p:extLst>
      <p:ext uri="{BB962C8B-B14F-4D97-AF65-F5344CB8AC3E}">
        <p14:creationId xmlns:p14="http://schemas.microsoft.com/office/powerpoint/2010/main" val="90701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mirror neurons enable us to communicate with each other, to determine what each other intends to do, and they can also help us </a:t>
            </a:r>
            <a:r>
              <a:rPr lang="en-US" dirty="0" err="1"/>
              <a:t>empathise</a:t>
            </a:r>
            <a:r>
              <a:rPr lang="en-US" dirty="0"/>
              <a:t> with others.</a:t>
            </a:r>
          </a:p>
          <a:p>
            <a:endParaRPr lang="en-US" dirty="0"/>
          </a:p>
          <a:p>
            <a:r>
              <a:rPr lang="en-US" dirty="0"/>
              <a:t>Have you ever felt the pain of another? Someone stubs their toe, hits their thumb with the hammer, have you ever felt it?</a:t>
            </a:r>
          </a:p>
          <a:p>
            <a:endParaRPr lang="en-US" dirty="0"/>
          </a:p>
          <a:p>
            <a:r>
              <a:rPr lang="en-US" dirty="0"/>
              <a:t>Pain is experienced in the anterior cingulate. The agony, the painfulness of pain is held in that part of the brain. </a:t>
            </a:r>
          </a:p>
          <a:p>
            <a:endParaRPr lang="en-US" dirty="0"/>
          </a:p>
          <a:p>
            <a:r>
              <a:rPr lang="en-US" dirty="0"/>
              <a:t>If I trap my thumb in the door, I will feel pain and the painfulness of it, the emotional experience will be processed in the anterior cingulate, just behind the frontal lobes of the brain. </a:t>
            </a:r>
          </a:p>
          <a:p>
            <a:endParaRPr lang="en-US" dirty="0"/>
          </a:p>
          <a:p>
            <a:r>
              <a:rPr lang="en-US" dirty="0"/>
              <a:t>If you see me trap my thumb in the door, mirror neurons will fire, but only a small subset of the pain mirror neurons, so that you may feel at least some of the pain that I am feeling and your response may be concern.</a:t>
            </a:r>
          </a:p>
          <a:p>
            <a:endParaRPr lang="en-US" dirty="0"/>
          </a:p>
          <a:p>
            <a:r>
              <a:rPr lang="en-US" dirty="0"/>
              <a:t>You have developed empathy. In order to truly </a:t>
            </a:r>
            <a:r>
              <a:rPr lang="en-US" dirty="0" err="1"/>
              <a:t>empathise</a:t>
            </a:r>
            <a:r>
              <a:rPr lang="en-US" dirty="0"/>
              <a:t> with your pain, I need to experience it for myself. My mirror neurons  activated sufficiently to give me the sensation of pain that I can </a:t>
            </a:r>
            <a:r>
              <a:rPr lang="en-US" dirty="0" err="1"/>
              <a:t>empathise</a:t>
            </a:r>
            <a:r>
              <a:rPr lang="en-US" dirty="0"/>
              <a:t> that you are in pain – and then of course, I can activate a caring or healing response.</a:t>
            </a:r>
          </a:p>
          <a:p>
            <a:endParaRPr lang="en-US" dirty="0"/>
          </a:p>
          <a:p>
            <a:r>
              <a:rPr lang="en-US" dirty="0"/>
              <a:t>This all ensures our survival.</a:t>
            </a: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5</a:t>
            </a:fld>
            <a:endParaRPr lang="en-US"/>
          </a:p>
        </p:txBody>
      </p:sp>
    </p:spTree>
    <p:extLst>
      <p:ext uri="{BB962C8B-B14F-4D97-AF65-F5344CB8AC3E}">
        <p14:creationId xmlns:p14="http://schemas.microsoft.com/office/powerpoint/2010/main" val="270378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Sit opposite someone. Maintain neutral face. No smiling, no winking, no crying, no frowning. How hard is that?! Who broke first?! Was it with a smile?! Why do you think that is?</a:t>
            </a:r>
          </a:p>
          <a:p>
            <a:endParaRPr lang="en-US" i="1" dirty="0"/>
          </a:p>
          <a:p>
            <a:r>
              <a:rPr lang="en-US" i="0" dirty="0"/>
              <a:t>Stressful situation can be dissipated with a smile – maintaining neutral face was stressful because we couldn’t understand each other, couldn’t understand each others’ intentions. We had to break it with a friendly smile and calm the situation down.</a:t>
            </a:r>
          </a:p>
          <a:p>
            <a:endParaRPr lang="en-US" i="0" dirty="0"/>
          </a:p>
          <a:p>
            <a:r>
              <a:rPr lang="en-US" b="1" i="0" dirty="0"/>
              <a:t>How can you use this information with your clients?</a:t>
            </a:r>
          </a:p>
          <a:p>
            <a:r>
              <a:rPr lang="en-US" b="1" i="0" dirty="0"/>
              <a:t>Meet and greet, calming an emotional story, using </a:t>
            </a:r>
            <a:r>
              <a:rPr lang="en-US" b="1" i="0" dirty="0" err="1"/>
              <a:t>humour</a:t>
            </a:r>
            <a:r>
              <a:rPr lang="en-US" b="1" i="0" dirty="0"/>
              <a:t> in our work</a:t>
            </a: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6</a:t>
            </a:fld>
            <a:endParaRPr lang="en-US"/>
          </a:p>
        </p:txBody>
      </p:sp>
    </p:spTree>
    <p:extLst>
      <p:ext uri="{BB962C8B-B14F-4D97-AF65-F5344CB8AC3E}">
        <p14:creationId xmlns:p14="http://schemas.microsoft.com/office/powerpoint/2010/main" val="153126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evidence that impairment of mirror neurons can explain at least in part the expression of autism.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Tube of smarties!</a:t>
            </a:r>
          </a:p>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7</a:t>
            </a:fld>
            <a:endParaRPr lang="en-US"/>
          </a:p>
        </p:txBody>
      </p:sp>
    </p:spTree>
    <p:extLst>
      <p:ext uri="{BB962C8B-B14F-4D97-AF65-F5344CB8AC3E}">
        <p14:creationId xmlns:p14="http://schemas.microsoft.com/office/powerpoint/2010/main" val="135309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do we create false memories?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false sensation of relief via watching the experimenter wash his hands can also partly explain how we construct false memories.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 about all the times you find yourself surprised that you have not done something even when you are sure that you have, because you remember thinking that you were definitely going to do it! It could be answering an email, switching on the oven, picking up the dry cleaning, </a:t>
            </a:r>
            <a:r>
              <a:rPr lang="en-GB" sz="1200" b="1" kern="1200" dirty="0">
                <a:solidFill>
                  <a:schemeClr val="tx1"/>
                </a:solidFill>
                <a:effectLst/>
                <a:latin typeface="+mn-lt"/>
                <a:ea typeface="+mn-ea"/>
                <a:cs typeface="+mn-cs"/>
              </a:rPr>
              <a:t>often if we think that we have done something then we can convince ourselves that we have done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think about it, if we can activate the part of the brain that is responsible for an action simply by </a:t>
            </a:r>
            <a:r>
              <a:rPr lang="en-GB" sz="1200" i="1" kern="1200" dirty="0">
                <a:solidFill>
                  <a:schemeClr val="tx1"/>
                </a:solidFill>
                <a:effectLst/>
                <a:latin typeface="+mn-lt"/>
                <a:ea typeface="+mn-ea"/>
                <a:cs typeface="+mn-cs"/>
              </a:rPr>
              <a:t>imagining</a:t>
            </a:r>
            <a:r>
              <a:rPr lang="en-GB" sz="1200" kern="1200" dirty="0">
                <a:solidFill>
                  <a:schemeClr val="tx1"/>
                </a:solidFill>
                <a:effectLst/>
                <a:latin typeface="+mn-lt"/>
                <a:ea typeface="+mn-ea"/>
                <a:cs typeface="+mn-cs"/>
              </a:rPr>
              <a:t> doing that action, then we can also create a false memory of that action.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know, the brain treats real and imaginary events as one and the same, and the mirror neuron system is at least in part responsible for this.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Seeing someone do something can create a false memory of doing that thing yourself.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mirror neuron system activates the appropriate part of the brain and prepares you for action so well that you may well think you have actually done it. </a:t>
            </a:r>
          </a:p>
          <a:p>
            <a:endParaRPr lang="en-US" dirty="0"/>
          </a:p>
          <a:p>
            <a:r>
              <a:rPr lang="en-US" b="1" dirty="0"/>
              <a:t>This can be useful in practice, how?</a:t>
            </a:r>
          </a:p>
          <a:p>
            <a:r>
              <a:rPr lang="en-US" b="1" dirty="0"/>
              <a:t>e.g. miracle question</a:t>
            </a:r>
          </a:p>
        </p:txBody>
      </p:sp>
      <p:sp>
        <p:nvSpPr>
          <p:cNvPr id="4" name="Slide Number Placeholder 3"/>
          <p:cNvSpPr>
            <a:spLocks noGrp="1"/>
          </p:cNvSpPr>
          <p:nvPr>
            <p:ph type="sldNum" sz="quarter" idx="10"/>
          </p:nvPr>
        </p:nvSpPr>
        <p:spPr/>
        <p:txBody>
          <a:bodyPr/>
          <a:lstStyle/>
          <a:p>
            <a:fld id="{89704418-5C6A-8B48-ADF3-1583AACC4F2F}" type="slidenum">
              <a:rPr lang="en-US" smtClean="0"/>
              <a:t>8</a:t>
            </a:fld>
            <a:endParaRPr lang="en-US"/>
          </a:p>
        </p:txBody>
      </p:sp>
    </p:spTree>
    <p:extLst>
      <p:ext uri="{BB962C8B-B14F-4D97-AF65-F5344CB8AC3E}">
        <p14:creationId xmlns:p14="http://schemas.microsoft.com/office/powerpoint/2010/main" val="348880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04418-5C6A-8B48-ADF3-1583AACC4F2F}" type="slidenum">
              <a:rPr lang="en-US" smtClean="0"/>
              <a:t>9</a:t>
            </a:fld>
            <a:endParaRPr lang="en-US"/>
          </a:p>
        </p:txBody>
      </p:sp>
    </p:spTree>
    <p:extLst>
      <p:ext uri="{BB962C8B-B14F-4D97-AF65-F5344CB8AC3E}">
        <p14:creationId xmlns:p14="http://schemas.microsoft.com/office/powerpoint/2010/main" val="423615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CAD928-B39F-364B-ACD4-8492AD94B715}"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1322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AD928-B39F-364B-ACD4-8492AD94B715}"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225547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AD928-B39F-364B-ACD4-8492AD94B715}"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3486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AD928-B39F-364B-ACD4-8492AD94B715}"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378945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CAD928-B39F-364B-ACD4-8492AD94B715}" type="datetimeFigureOut">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301560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CAD928-B39F-364B-ACD4-8492AD94B715}" type="datetimeFigureOut">
              <a:rPr lang="en-US" smtClean="0"/>
              <a:t>5/1/19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107249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CAD928-B39F-364B-ACD4-8492AD94B715}" type="datetimeFigureOut">
              <a:rPr lang="en-US" smtClean="0"/>
              <a:t>5/1/19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132796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AD928-B39F-364B-ACD4-8492AD94B715}" type="datetimeFigureOut">
              <a:rPr lang="en-US" smtClean="0"/>
              <a:t>5/1/19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18647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AD928-B39F-364B-ACD4-8492AD94B715}" type="datetimeFigureOut">
              <a:rPr lang="en-US" smtClean="0"/>
              <a:t>5/1/19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67682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CAD928-B39F-364B-ACD4-8492AD94B715}" type="datetimeFigureOut">
              <a:rPr lang="en-US" smtClean="0"/>
              <a:t>5/1/19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74042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CAD928-B39F-364B-ACD4-8492AD94B715}" type="datetimeFigureOut">
              <a:rPr lang="en-US" smtClean="0"/>
              <a:t>5/1/19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E9E-6DEA-3740-A532-82248717354B}" type="slidenum">
              <a:rPr lang="en-US" smtClean="0"/>
              <a:t>‹#›</a:t>
            </a:fld>
            <a:endParaRPr lang="en-US"/>
          </a:p>
        </p:txBody>
      </p:sp>
    </p:spTree>
    <p:extLst>
      <p:ext uri="{BB962C8B-B14F-4D97-AF65-F5344CB8AC3E}">
        <p14:creationId xmlns:p14="http://schemas.microsoft.com/office/powerpoint/2010/main" val="36360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AD928-B39F-364B-ACD4-8492AD94B715}" type="datetimeFigureOut">
              <a:rPr lang="en-US" smtClean="0"/>
              <a:t>5/1/19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84E9E-6DEA-3740-A532-82248717354B}" type="slidenum">
              <a:rPr lang="en-US" smtClean="0"/>
              <a:t>‹#›</a:t>
            </a:fld>
            <a:endParaRPr lang="en-US"/>
          </a:p>
        </p:txBody>
      </p:sp>
    </p:spTree>
    <p:extLst>
      <p:ext uri="{BB962C8B-B14F-4D97-AF65-F5344CB8AC3E}">
        <p14:creationId xmlns:p14="http://schemas.microsoft.com/office/powerpoint/2010/main" val="3485666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446D6A8-9EA8-E944-989E-7934E2FC2D0D}"/>
              </a:ext>
            </a:extLst>
          </p:cNvPr>
          <p:cNvSpPr>
            <a:spLocks noGrp="1"/>
          </p:cNvSpPr>
          <p:nvPr>
            <p:ph type="ctrTitle"/>
          </p:nvPr>
        </p:nvSpPr>
        <p:spPr>
          <a:xfrm>
            <a:off x="2284026" y="2043663"/>
            <a:ext cx="4578895" cy="2031055"/>
          </a:xfrm>
        </p:spPr>
        <p:txBody>
          <a:bodyPr>
            <a:normAutofit/>
          </a:bodyPr>
          <a:lstStyle/>
          <a:p>
            <a:r>
              <a:rPr lang="en-US">
                <a:solidFill>
                  <a:srgbClr val="FFFFFF"/>
                </a:solidFill>
              </a:rPr>
              <a:t>How the mind works</a:t>
            </a:r>
          </a:p>
        </p:txBody>
      </p:sp>
      <p:sp>
        <p:nvSpPr>
          <p:cNvPr id="3" name="Subtitle 2">
            <a:extLst>
              <a:ext uri="{FF2B5EF4-FFF2-40B4-BE49-F238E27FC236}">
                <a16:creationId xmlns:a16="http://schemas.microsoft.com/office/drawing/2014/main" id="{7CA62236-2048-F446-A752-8904C9CD9B2A}"/>
              </a:ext>
            </a:extLst>
          </p:cNvPr>
          <p:cNvSpPr>
            <a:spLocks noGrp="1"/>
          </p:cNvSpPr>
          <p:nvPr>
            <p:ph type="subTitle" idx="1"/>
          </p:nvPr>
        </p:nvSpPr>
        <p:spPr>
          <a:xfrm>
            <a:off x="2284026" y="4074718"/>
            <a:ext cx="4578895" cy="682079"/>
          </a:xfrm>
        </p:spPr>
        <p:txBody>
          <a:bodyPr>
            <a:normAutofit/>
          </a:bodyPr>
          <a:lstStyle/>
          <a:p>
            <a:r>
              <a:rPr lang="en-US">
                <a:solidFill>
                  <a:srgbClr val="FFFFFF"/>
                </a:solidFill>
              </a:rPr>
              <a:t>Dr Rachel Gillibrand</a:t>
            </a:r>
          </a:p>
        </p:txBody>
      </p:sp>
    </p:spTree>
    <p:extLst>
      <p:ext uri="{BB962C8B-B14F-4D97-AF65-F5344CB8AC3E}">
        <p14:creationId xmlns:p14="http://schemas.microsoft.com/office/powerpoint/2010/main" val="3588774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0C02-A2A9-A64F-9F97-E2B92BF9BCF2}"/>
              </a:ext>
            </a:extLst>
          </p:cNvPr>
          <p:cNvSpPr>
            <a:spLocks noGrp="1"/>
          </p:cNvSpPr>
          <p:nvPr>
            <p:ph type="title"/>
          </p:nvPr>
        </p:nvSpPr>
        <p:spPr>
          <a:xfrm>
            <a:off x="628650" y="365126"/>
            <a:ext cx="7886700" cy="1227696"/>
          </a:xfrm>
        </p:spPr>
        <p:txBody>
          <a:bodyPr>
            <a:normAutofit fontScale="90000"/>
          </a:bodyPr>
          <a:lstStyle/>
          <a:p>
            <a:r>
              <a:rPr lang="en-GB" dirty="0"/>
              <a:t>Taking the high road… Using the intellectual mind</a:t>
            </a:r>
            <a:endParaRPr lang="en-US" dirty="0"/>
          </a:p>
        </p:txBody>
      </p:sp>
      <p:pic>
        <p:nvPicPr>
          <p:cNvPr id="5" name="Content Placeholder 4">
            <a:extLst>
              <a:ext uri="{FF2B5EF4-FFF2-40B4-BE49-F238E27FC236}">
                <a16:creationId xmlns:a16="http://schemas.microsoft.com/office/drawing/2014/main" id="{08CB6D3F-32C7-0442-9E3A-F1C4A71BA322}"/>
              </a:ext>
            </a:extLst>
          </p:cNvPr>
          <p:cNvPicPr>
            <a:picLocks noGrp="1" noChangeAspect="1"/>
          </p:cNvPicPr>
          <p:nvPr>
            <p:ph idx="1"/>
          </p:nvPr>
        </p:nvPicPr>
        <p:blipFill>
          <a:blip r:embed="rId3"/>
          <a:stretch>
            <a:fillRect/>
          </a:stretch>
        </p:blipFill>
        <p:spPr>
          <a:xfrm>
            <a:off x="817123" y="2257671"/>
            <a:ext cx="4747098" cy="3990923"/>
          </a:xfrm>
        </p:spPr>
      </p:pic>
      <p:pic>
        <p:nvPicPr>
          <p:cNvPr id="7" name="Picture 6">
            <a:extLst>
              <a:ext uri="{FF2B5EF4-FFF2-40B4-BE49-F238E27FC236}">
                <a16:creationId xmlns:a16="http://schemas.microsoft.com/office/drawing/2014/main" id="{737F2A67-517F-3B46-B861-F668BBA446AF}"/>
              </a:ext>
            </a:extLst>
          </p:cNvPr>
          <p:cNvPicPr>
            <a:picLocks noChangeAspect="1"/>
          </p:cNvPicPr>
          <p:nvPr/>
        </p:nvPicPr>
        <p:blipFill>
          <a:blip r:embed="rId4"/>
          <a:stretch>
            <a:fillRect/>
          </a:stretch>
        </p:blipFill>
        <p:spPr>
          <a:xfrm>
            <a:off x="6406570" y="2937753"/>
            <a:ext cx="2367777" cy="1334834"/>
          </a:xfrm>
          <a:prstGeom prst="rect">
            <a:avLst/>
          </a:prstGeom>
        </p:spPr>
      </p:pic>
      <p:sp>
        <p:nvSpPr>
          <p:cNvPr id="8" name="Curved Left Arrow 7">
            <a:extLst>
              <a:ext uri="{FF2B5EF4-FFF2-40B4-BE49-F238E27FC236}">
                <a16:creationId xmlns:a16="http://schemas.microsoft.com/office/drawing/2014/main" id="{AE7988FA-D934-1A42-9C6D-A837F5597202}"/>
              </a:ext>
            </a:extLst>
          </p:cNvPr>
          <p:cNvSpPr/>
          <p:nvPr/>
        </p:nvSpPr>
        <p:spPr>
          <a:xfrm rot="5889365">
            <a:off x="3768592" y="3727905"/>
            <a:ext cx="588051" cy="2075653"/>
          </a:xfrm>
          <a:prstGeom prst="curvedLeftArrow">
            <a:avLst>
              <a:gd name="adj1" fmla="val 26686"/>
              <a:gd name="adj2" fmla="val 87649"/>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38F4E17D-7E83-9640-BA6A-ABA1B370BD04}"/>
              </a:ext>
            </a:extLst>
          </p:cNvPr>
          <p:cNvSpPr/>
          <p:nvPr/>
        </p:nvSpPr>
        <p:spPr>
          <a:xfrm>
            <a:off x="5936460" y="4786394"/>
            <a:ext cx="180421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Yikes!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a:extLst>
              <a:ext uri="{FF2B5EF4-FFF2-40B4-BE49-F238E27FC236}">
                <a16:creationId xmlns:a16="http://schemas.microsoft.com/office/drawing/2014/main" id="{77C534B5-14B6-2A4B-AF0B-D2B41BF46D9A}"/>
              </a:ext>
            </a:extLst>
          </p:cNvPr>
          <p:cNvSpPr/>
          <p:nvPr/>
        </p:nvSpPr>
        <p:spPr>
          <a:xfrm rot="18630521" flipV="1">
            <a:off x="3692092" y="1429258"/>
            <a:ext cx="1373017" cy="31539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FE3075F9-503D-2440-8BF6-17A615C3E123}"/>
              </a:ext>
            </a:extLst>
          </p:cNvPr>
          <p:cNvSpPr/>
          <p:nvPr/>
        </p:nvSpPr>
        <p:spPr>
          <a:xfrm>
            <a:off x="5472695" y="2106629"/>
            <a:ext cx="148470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Meh</a:t>
            </a:r>
          </a:p>
        </p:txBody>
      </p:sp>
    </p:spTree>
    <p:extLst>
      <p:ext uri="{BB962C8B-B14F-4D97-AF65-F5344CB8AC3E}">
        <p14:creationId xmlns:p14="http://schemas.microsoft.com/office/powerpoint/2010/main" val="16237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A63D03-27C4-1A4E-91BC-AA09137D9CA6}"/>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a:r>
              <a:rPr lang="en-US" sz="4700" kern="1200">
                <a:solidFill>
                  <a:srgbClr val="FFFFFF"/>
                </a:solidFill>
                <a:latin typeface="+mj-lt"/>
                <a:ea typeface="+mj-ea"/>
                <a:cs typeface="+mj-cs"/>
              </a:rPr>
              <a:t>The prefrontal cortex</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52B88AC9-3587-954B-A6E5-319382BC01C5}"/>
              </a:ext>
            </a:extLst>
          </p:cNvPr>
          <p:cNvPicPr>
            <a:picLocks noGrp="1" noChangeAspect="1"/>
          </p:cNvPicPr>
          <p:nvPr>
            <p:ph idx="1"/>
          </p:nvPr>
        </p:nvPicPr>
        <p:blipFill>
          <a:blip r:embed="rId3"/>
          <a:stretch>
            <a:fillRect/>
          </a:stretch>
        </p:blipFill>
        <p:spPr>
          <a:xfrm>
            <a:off x="744064" y="2509911"/>
            <a:ext cx="7614546" cy="3997637"/>
          </a:xfrm>
          <a:prstGeom prst="rect">
            <a:avLst/>
          </a:prstGeom>
        </p:spPr>
      </p:pic>
    </p:spTree>
    <p:extLst>
      <p:ext uri="{BB962C8B-B14F-4D97-AF65-F5344CB8AC3E}">
        <p14:creationId xmlns:p14="http://schemas.microsoft.com/office/powerpoint/2010/main" val="415711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0C3B-64F5-F24B-B6B8-4D4C953C8EF3}"/>
              </a:ext>
            </a:extLst>
          </p:cNvPr>
          <p:cNvSpPr>
            <a:spLocks noGrp="1"/>
          </p:cNvSpPr>
          <p:nvPr>
            <p:ph type="title"/>
          </p:nvPr>
        </p:nvSpPr>
        <p:spPr>
          <a:xfrm>
            <a:off x="557561" y="687480"/>
            <a:ext cx="5888767" cy="994172"/>
          </a:xfrm>
        </p:spPr>
        <p:txBody>
          <a:bodyPr>
            <a:normAutofit/>
          </a:bodyPr>
          <a:lstStyle/>
          <a:p>
            <a:r>
              <a:rPr lang="en-US" sz="3850"/>
              <a:t>So what?</a:t>
            </a:r>
          </a:p>
        </p:txBody>
      </p:sp>
      <p:sp>
        <p:nvSpPr>
          <p:cNvPr id="3" name="Content Placeholder 2">
            <a:extLst>
              <a:ext uri="{FF2B5EF4-FFF2-40B4-BE49-F238E27FC236}">
                <a16:creationId xmlns:a16="http://schemas.microsoft.com/office/drawing/2014/main" id="{531AC0CB-487C-E74B-9532-5D4CC576CFAA}"/>
              </a:ext>
            </a:extLst>
          </p:cNvPr>
          <p:cNvSpPr>
            <a:spLocks noGrp="1"/>
          </p:cNvSpPr>
          <p:nvPr>
            <p:ph idx="1"/>
          </p:nvPr>
        </p:nvSpPr>
        <p:spPr>
          <a:xfrm>
            <a:off x="557561" y="1382751"/>
            <a:ext cx="5327981" cy="5241073"/>
          </a:xfrm>
        </p:spPr>
        <p:txBody>
          <a:bodyPr anchor="ctr">
            <a:normAutofit/>
          </a:bodyPr>
          <a:lstStyle/>
          <a:p>
            <a:r>
              <a:rPr lang="en-US" sz="2400" dirty="0"/>
              <a:t>We need to be able to use both sides of the prefrontal cortex </a:t>
            </a:r>
            <a:r>
              <a:rPr lang="en-GB" sz="2400" dirty="0"/>
              <a:t>if we are to judge the emotional state of others </a:t>
            </a:r>
          </a:p>
          <a:p>
            <a:r>
              <a:rPr lang="en-GB" sz="2400" dirty="0"/>
              <a:t>We use the prefrontal cortex to pay attention and remember events of the past, potentially creating </a:t>
            </a:r>
            <a:r>
              <a:rPr lang="en-GB" sz="2400" u="sng" dirty="0"/>
              <a:t>context</a:t>
            </a:r>
            <a:r>
              <a:rPr lang="en-GB" sz="2400" dirty="0"/>
              <a:t> for understanding the emotion of others </a:t>
            </a:r>
          </a:p>
          <a:p>
            <a:r>
              <a:rPr lang="en-GB" sz="2400" dirty="0"/>
              <a:t>The prefrontal cortex is busy when we are trying to remember both happy and sad events in our past </a:t>
            </a:r>
            <a:endParaRPr lang="en-US" sz="2400" dirty="0"/>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6" descr="Head with Gears">
            <a:extLst>
              <a:ext uri="{FF2B5EF4-FFF2-40B4-BE49-F238E27FC236}">
                <a16:creationId xmlns:a16="http://schemas.microsoft.com/office/drawing/2014/main" id="{3017EB4F-762D-4CC0-8287-29826E4949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77295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FB5DD9-207E-AC40-AB39-57AEF5FEF09F}"/>
              </a:ext>
            </a:extLst>
          </p:cNvPr>
          <p:cNvSpPr>
            <a:spLocks noGrp="1"/>
          </p:cNvSpPr>
          <p:nvPr>
            <p:ph type="title"/>
          </p:nvPr>
        </p:nvSpPr>
        <p:spPr>
          <a:xfrm>
            <a:off x="480059" y="2053641"/>
            <a:ext cx="2751871" cy="2760098"/>
          </a:xfrm>
        </p:spPr>
        <p:txBody>
          <a:bodyPr>
            <a:normAutofit/>
          </a:bodyPr>
          <a:lstStyle/>
          <a:p>
            <a:r>
              <a:rPr lang="en-US" sz="3700">
                <a:solidFill>
                  <a:srgbClr val="FFFFFF"/>
                </a:solidFill>
              </a:rPr>
              <a:t>Psychopaths</a:t>
            </a:r>
          </a:p>
        </p:txBody>
      </p:sp>
      <p:sp>
        <p:nvSpPr>
          <p:cNvPr id="3" name="Content Placeholder 2">
            <a:extLst>
              <a:ext uri="{FF2B5EF4-FFF2-40B4-BE49-F238E27FC236}">
                <a16:creationId xmlns:a16="http://schemas.microsoft.com/office/drawing/2014/main" id="{BC74FC7E-41AD-A04C-939B-3453E5B24057}"/>
              </a:ext>
            </a:extLst>
          </p:cNvPr>
          <p:cNvSpPr>
            <a:spLocks noGrp="1"/>
          </p:cNvSpPr>
          <p:nvPr>
            <p:ph idx="1"/>
          </p:nvPr>
        </p:nvSpPr>
        <p:spPr>
          <a:xfrm>
            <a:off x="4103649" y="0"/>
            <a:ext cx="5040349" cy="6858000"/>
          </a:xfrm>
        </p:spPr>
        <p:txBody>
          <a:bodyPr anchor="ctr">
            <a:normAutofit/>
          </a:bodyPr>
          <a:lstStyle/>
          <a:p>
            <a:r>
              <a:rPr lang="en-US" sz="2400" dirty="0">
                <a:solidFill>
                  <a:srgbClr val="000000"/>
                </a:solidFill>
              </a:rPr>
              <a:t>Lack empathy, ‘cold-hearted’</a:t>
            </a:r>
          </a:p>
          <a:p>
            <a:r>
              <a:rPr lang="en-US" sz="2400" dirty="0">
                <a:solidFill>
                  <a:srgbClr val="000000"/>
                </a:solidFill>
              </a:rPr>
              <a:t>Shallow emotions, rarely experience shame, guilt or embarrassment</a:t>
            </a:r>
          </a:p>
          <a:p>
            <a:r>
              <a:rPr lang="en-US" sz="2400" dirty="0">
                <a:solidFill>
                  <a:srgbClr val="000000"/>
                </a:solidFill>
              </a:rPr>
              <a:t>Blame others for things that are their fault</a:t>
            </a:r>
          </a:p>
          <a:p>
            <a:r>
              <a:rPr lang="en-US" sz="2400" dirty="0">
                <a:solidFill>
                  <a:srgbClr val="000000"/>
                </a:solidFill>
              </a:rPr>
              <a:t>‘charming’, insincere speech, lie</a:t>
            </a:r>
          </a:p>
          <a:p>
            <a:r>
              <a:rPr lang="en-US" sz="2400" dirty="0">
                <a:solidFill>
                  <a:srgbClr val="000000"/>
                </a:solidFill>
              </a:rPr>
              <a:t>Over confident, boastful</a:t>
            </a:r>
          </a:p>
          <a:p>
            <a:r>
              <a:rPr lang="en-US" sz="2400" dirty="0">
                <a:solidFill>
                  <a:srgbClr val="000000"/>
                </a:solidFill>
              </a:rPr>
              <a:t>Extreme focus of attention, cannot change what they are doing if new information appears</a:t>
            </a:r>
          </a:p>
          <a:p>
            <a:r>
              <a:rPr lang="en-US" sz="2400" dirty="0">
                <a:solidFill>
                  <a:srgbClr val="000000"/>
                </a:solidFill>
              </a:rPr>
              <a:t>Selfish, ego-centric, incapable of love for others</a:t>
            </a:r>
          </a:p>
          <a:p>
            <a:r>
              <a:rPr lang="en-US" sz="2400" dirty="0">
                <a:solidFill>
                  <a:srgbClr val="000000"/>
                </a:solidFill>
              </a:rPr>
              <a:t>Unable to plan for the future</a:t>
            </a:r>
          </a:p>
          <a:p>
            <a:r>
              <a:rPr lang="en-US" sz="2400" dirty="0">
                <a:solidFill>
                  <a:srgbClr val="000000"/>
                </a:solidFill>
              </a:rPr>
              <a:t>Violent, low threshold – frustration, irritation, aggression when things stop going their way</a:t>
            </a:r>
            <a:endParaRPr lang="en-US" sz="1800" dirty="0">
              <a:solidFill>
                <a:srgbClr val="000000"/>
              </a:solidFill>
            </a:endParaRPr>
          </a:p>
        </p:txBody>
      </p:sp>
    </p:spTree>
    <p:extLst>
      <p:ext uri="{BB962C8B-B14F-4D97-AF65-F5344CB8AC3E}">
        <p14:creationId xmlns:p14="http://schemas.microsoft.com/office/powerpoint/2010/main" val="156876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957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5" name="Freeform: Shape 1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descr="A picture containing indoor, food, plate, table&#10;&#10;Description automatically generated">
            <a:extLst>
              <a:ext uri="{FF2B5EF4-FFF2-40B4-BE49-F238E27FC236}">
                <a16:creationId xmlns:a16="http://schemas.microsoft.com/office/drawing/2014/main" id="{1E70ECCF-4531-8946-83F9-4318E11A118F}"/>
              </a:ext>
            </a:extLst>
          </p:cNvPr>
          <p:cNvPicPr>
            <a:picLocks noChangeAspect="1"/>
          </p:cNvPicPr>
          <p:nvPr/>
        </p:nvPicPr>
        <p:blipFill>
          <a:blip r:embed="rId4"/>
          <a:stretch>
            <a:fillRect/>
          </a:stretch>
        </p:blipFill>
        <p:spPr>
          <a:xfrm>
            <a:off x="2076361" y="1172029"/>
            <a:ext cx="4906458" cy="4513942"/>
          </a:xfrm>
          <a:prstGeom prst="rect">
            <a:avLst/>
          </a:prstGeom>
        </p:spPr>
      </p:pic>
    </p:spTree>
    <p:extLst>
      <p:ext uri="{BB962C8B-B14F-4D97-AF65-F5344CB8AC3E}">
        <p14:creationId xmlns:p14="http://schemas.microsoft.com/office/powerpoint/2010/main" val="55888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40769-9B5A-8745-BC93-EAD249537941}"/>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a:solidFill>
                  <a:srgbClr val="FFFFFF"/>
                </a:solidFill>
                <a:latin typeface="+mj-lt"/>
                <a:ea typeface="+mj-ea"/>
                <a:cs typeface="+mj-cs"/>
              </a:rPr>
              <a:t>So, can we train our brains?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5A2B08E-4E4A-9548-924F-FA9B0ED56325}"/>
              </a:ext>
            </a:extLst>
          </p:cNvPr>
          <p:cNvPicPr>
            <a:picLocks noGrp="1" noChangeAspect="1"/>
          </p:cNvPicPr>
          <p:nvPr>
            <p:ph idx="1"/>
          </p:nvPr>
        </p:nvPicPr>
        <p:blipFill>
          <a:blip r:embed="rId3"/>
          <a:stretch>
            <a:fillRect/>
          </a:stretch>
        </p:blipFill>
        <p:spPr>
          <a:xfrm>
            <a:off x="3865366" y="1159710"/>
            <a:ext cx="4915159" cy="4546522"/>
          </a:xfrm>
          <a:prstGeom prst="rect">
            <a:avLst/>
          </a:prstGeom>
        </p:spPr>
      </p:pic>
    </p:spTree>
    <p:extLst>
      <p:ext uri="{BB962C8B-B14F-4D97-AF65-F5344CB8AC3E}">
        <p14:creationId xmlns:p14="http://schemas.microsoft.com/office/powerpoint/2010/main" val="311741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BADD15-2A6C-E74E-AA72-2A8C56621EDE}"/>
              </a:ext>
            </a:extLst>
          </p:cNvPr>
          <p:cNvSpPr>
            <a:spLocks noGrp="1"/>
          </p:cNvSpPr>
          <p:nvPr>
            <p:ph type="title"/>
          </p:nvPr>
        </p:nvSpPr>
        <p:spPr>
          <a:xfrm>
            <a:off x="647271" y="1012004"/>
            <a:ext cx="2562119" cy="4795408"/>
          </a:xfrm>
        </p:spPr>
        <p:txBody>
          <a:bodyPr>
            <a:normAutofit/>
          </a:bodyPr>
          <a:lstStyle/>
          <a:p>
            <a:r>
              <a:rPr lang="en-US">
                <a:solidFill>
                  <a:srgbClr val="FFFFFF"/>
                </a:solidFill>
              </a:rPr>
              <a:t>If I go to the gym, will I be…</a:t>
            </a:r>
          </a:p>
        </p:txBody>
      </p:sp>
      <p:graphicFrame>
        <p:nvGraphicFramePr>
          <p:cNvPr id="5" name="Content Placeholder 2">
            <a:extLst>
              <a:ext uri="{FF2B5EF4-FFF2-40B4-BE49-F238E27FC236}">
                <a16:creationId xmlns:a16="http://schemas.microsoft.com/office/drawing/2014/main" id="{9C642AD4-5484-4E26-B50A-C65EA81C6195}"/>
              </a:ext>
            </a:extLst>
          </p:cNvPr>
          <p:cNvGraphicFramePr>
            <a:graphicFrameLocks noGrp="1"/>
          </p:cNvGraphicFramePr>
          <p:nvPr>
            <p:ph idx="1"/>
            <p:extLst>
              <p:ext uri="{D42A27DB-BD31-4B8C-83A1-F6EECF244321}">
                <p14:modId xmlns:p14="http://schemas.microsoft.com/office/powerpoint/2010/main" val="377436488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642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865D-6F02-4D4F-A85F-E9441102B1B8}"/>
              </a:ext>
            </a:extLst>
          </p:cNvPr>
          <p:cNvSpPr>
            <a:spLocks noGrp="1"/>
          </p:cNvSpPr>
          <p:nvPr>
            <p:ph type="title"/>
          </p:nvPr>
        </p:nvSpPr>
        <p:spPr>
          <a:xfrm>
            <a:off x="628650" y="365125"/>
            <a:ext cx="7886700" cy="1325563"/>
          </a:xfrm>
        </p:spPr>
        <p:txBody>
          <a:bodyPr>
            <a:normAutofit/>
          </a:bodyPr>
          <a:lstStyle/>
          <a:p>
            <a:r>
              <a:rPr lang="en-US" dirty="0"/>
              <a:t>Daydreaming is good for us!</a:t>
            </a:r>
          </a:p>
        </p:txBody>
      </p:sp>
      <p:graphicFrame>
        <p:nvGraphicFramePr>
          <p:cNvPr id="5" name="Content Placeholder 2">
            <a:extLst>
              <a:ext uri="{FF2B5EF4-FFF2-40B4-BE49-F238E27FC236}">
                <a16:creationId xmlns:a16="http://schemas.microsoft.com/office/drawing/2014/main" id="{F34B522C-DC11-4712-B1BA-D3FF0CA55BAC}"/>
              </a:ext>
            </a:extLst>
          </p:cNvPr>
          <p:cNvGraphicFramePr>
            <a:graphicFrameLocks noGrp="1"/>
          </p:cNvGraphicFramePr>
          <p:nvPr>
            <p:ph idx="1"/>
            <p:extLst>
              <p:ext uri="{D42A27DB-BD31-4B8C-83A1-F6EECF244321}">
                <p14:modId xmlns:p14="http://schemas.microsoft.com/office/powerpoint/2010/main" val="358048338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6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FD85-247B-1B42-993C-9BA288C21A4C}"/>
              </a:ext>
            </a:extLst>
          </p:cNvPr>
          <p:cNvSpPr>
            <a:spLocks noGrp="1"/>
          </p:cNvSpPr>
          <p:nvPr>
            <p:ph type="title"/>
          </p:nvPr>
        </p:nvSpPr>
        <p:spPr>
          <a:xfrm>
            <a:off x="4980623" y="773209"/>
            <a:ext cx="3754752" cy="1325563"/>
          </a:xfrm>
        </p:spPr>
        <p:txBody>
          <a:bodyPr>
            <a:normAutofit/>
          </a:bodyPr>
          <a:lstStyle/>
          <a:p>
            <a:r>
              <a:rPr lang="en-US" sz="3100" dirty="0"/>
              <a:t>Anxiety and the default mode network</a:t>
            </a:r>
          </a:p>
        </p:txBody>
      </p:sp>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book&#10;&#10;Description automatically generated">
            <a:extLst>
              <a:ext uri="{FF2B5EF4-FFF2-40B4-BE49-F238E27FC236}">
                <a16:creationId xmlns:a16="http://schemas.microsoft.com/office/drawing/2014/main" id="{94BF992D-4FEF-9641-AE07-AB22FF1FA887}"/>
              </a:ext>
            </a:extLst>
          </p:cNvPr>
          <p:cNvPicPr>
            <a:picLocks noChangeAspect="1"/>
          </p:cNvPicPr>
          <p:nvPr/>
        </p:nvPicPr>
        <p:blipFill rotWithShape="1">
          <a:blip r:embed="rId3"/>
          <a:srcRect r="3337"/>
          <a:stretch/>
        </p:blipFill>
        <p:spPr>
          <a:xfrm>
            <a:off x="273180" y="1501636"/>
            <a:ext cx="3078957" cy="2388936"/>
          </a:xfrm>
          <a:prstGeom prst="rect">
            <a:avLst/>
          </a:prstGeom>
        </p:spPr>
      </p:pic>
      <p:sp>
        <p:nvSpPr>
          <p:cNvPr id="3" name="Content Placeholder 2">
            <a:extLst>
              <a:ext uri="{FF2B5EF4-FFF2-40B4-BE49-F238E27FC236}">
                <a16:creationId xmlns:a16="http://schemas.microsoft.com/office/drawing/2014/main" id="{2204EFFA-CF2F-7B45-9C0A-EF20528D13B8}"/>
              </a:ext>
            </a:extLst>
          </p:cNvPr>
          <p:cNvSpPr>
            <a:spLocks noGrp="1"/>
          </p:cNvSpPr>
          <p:nvPr>
            <p:ph idx="1"/>
          </p:nvPr>
        </p:nvSpPr>
        <p:spPr>
          <a:xfrm>
            <a:off x="4791295" y="2098773"/>
            <a:ext cx="4079525" cy="4547354"/>
          </a:xfrm>
        </p:spPr>
        <p:txBody>
          <a:bodyPr anchor="t">
            <a:normAutofit/>
          </a:bodyPr>
          <a:lstStyle/>
          <a:p>
            <a:pPr marL="0" indent="0">
              <a:buNone/>
            </a:pPr>
            <a:r>
              <a:rPr lang="en-GB" sz="2400" dirty="0"/>
              <a:t>In anxious people, the DMN does not activate fully: </a:t>
            </a:r>
          </a:p>
          <a:p>
            <a:r>
              <a:rPr lang="en-GB" sz="2400" dirty="0"/>
              <a:t>the person is left disadvantaged </a:t>
            </a:r>
          </a:p>
          <a:p>
            <a:r>
              <a:rPr lang="en-GB" sz="2400" dirty="0"/>
              <a:t>unable to play out the options available to them, </a:t>
            </a:r>
          </a:p>
          <a:p>
            <a:r>
              <a:rPr lang="en-GB" sz="2400" dirty="0"/>
              <a:t>make sense of them and </a:t>
            </a:r>
          </a:p>
          <a:p>
            <a:r>
              <a:rPr lang="en-GB" sz="2400" dirty="0"/>
              <a:t>choose an outcome that does not activate the fight or flight response. </a:t>
            </a:r>
            <a:endParaRPr lang="en-US" sz="2400" dirty="0"/>
          </a:p>
        </p:txBody>
      </p:sp>
    </p:spTree>
    <p:extLst>
      <p:ext uri="{BB962C8B-B14F-4D97-AF65-F5344CB8AC3E}">
        <p14:creationId xmlns:p14="http://schemas.microsoft.com/office/powerpoint/2010/main" val="362736756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9B79-00E0-2247-AA57-BEA0F8FF054E}"/>
              </a:ext>
            </a:extLst>
          </p:cNvPr>
          <p:cNvSpPr>
            <a:spLocks noGrp="1"/>
          </p:cNvSpPr>
          <p:nvPr>
            <p:ph type="title"/>
          </p:nvPr>
        </p:nvSpPr>
        <p:spPr>
          <a:xfrm>
            <a:off x="628650" y="365125"/>
            <a:ext cx="7886700" cy="1325563"/>
          </a:xfrm>
        </p:spPr>
        <p:txBody>
          <a:bodyPr>
            <a:normAutofit/>
          </a:bodyPr>
          <a:lstStyle/>
          <a:p>
            <a:r>
              <a:rPr lang="en-US"/>
              <a:t>Depression and the default mode network</a:t>
            </a:r>
            <a:endParaRPr lang="en-US" dirty="0"/>
          </a:p>
        </p:txBody>
      </p:sp>
      <p:graphicFrame>
        <p:nvGraphicFramePr>
          <p:cNvPr id="5" name="Content Placeholder 2">
            <a:extLst>
              <a:ext uri="{FF2B5EF4-FFF2-40B4-BE49-F238E27FC236}">
                <a16:creationId xmlns:a16="http://schemas.microsoft.com/office/drawing/2014/main" id="{CFA74CF9-3979-4E73-B53C-95CAB3596247}"/>
              </a:ext>
            </a:extLst>
          </p:cNvPr>
          <p:cNvGraphicFramePr>
            <a:graphicFrameLocks noGrp="1"/>
          </p:cNvGraphicFramePr>
          <p:nvPr>
            <p:ph idx="1"/>
            <p:extLst>
              <p:ext uri="{D42A27DB-BD31-4B8C-83A1-F6EECF244321}">
                <p14:modId xmlns:p14="http://schemas.microsoft.com/office/powerpoint/2010/main" val="31610765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27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2311CE8-A46D-224B-AB86-34772D9FC884}"/>
              </a:ext>
            </a:extLst>
          </p:cNvPr>
          <p:cNvSpPr>
            <a:spLocks noGrp="1"/>
          </p:cNvSpPr>
          <p:nvPr>
            <p:ph type="title"/>
          </p:nvPr>
        </p:nvSpPr>
        <p:spPr>
          <a:xfrm>
            <a:off x="480059" y="2053641"/>
            <a:ext cx="2751871" cy="2760098"/>
          </a:xfrm>
        </p:spPr>
        <p:txBody>
          <a:bodyPr>
            <a:normAutofit/>
          </a:bodyPr>
          <a:lstStyle/>
          <a:p>
            <a:r>
              <a:rPr lang="en-US" sz="4100">
                <a:solidFill>
                  <a:srgbClr val="FFFFFF"/>
                </a:solidFill>
              </a:rPr>
              <a:t>What are we going to talk about today?</a:t>
            </a:r>
          </a:p>
        </p:txBody>
      </p:sp>
      <p:sp>
        <p:nvSpPr>
          <p:cNvPr id="3" name="Content Placeholder 2">
            <a:extLst>
              <a:ext uri="{FF2B5EF4-FFF2-40B4-BE49-F238E27FC236}">
                <a16:creationId xmlns:a16="http://schemas.microsoft.com/office/drawing/2014/main" id="{2DF09BBD-DD8B-A849-BDA3-C51F556659B2}"/>
              </a:ext>
            </a:extLst>
          </p:cNvPr>
          <p:cNvSpPr>
            <a:spLocks noGrp="1"/>
          </p:cNvSpPr>
          <p:nvPr>
            <p:ph idx="1"/>
          </p:nvPr>
        </p:nvSpPr>
        <p:spPr>
          <a:xfrm>
            <a:off x="4567930" y="801866"/>
            <a:ext cx="3979563" cy="5230634"/>
          </a:xfrm>
        </p:spPr>
        <p:txBody>
          <a:bodyPr anchor="ctr">
            <a:normAutofit/>
          </a:bodyPr>
          <a:lstStyle/>
          <a:p>
            <a:r>
              <a:rPr lang="en-US" sz="2100">
                <a:solidFill>
                  <a:srgbClr val="000000"/>
                </a:solidFill>
              </a:rPr>
              <a:t>How an understanding of how the brain works will </a:t>
            </a:r>
          </a:p>
          <a:p>
            <a:pPr lvl="1"/>
            <a:r>
              <a:rPr lang="en-US" sz="2100">
                <a:solidFill>
                  <a:srgbClr val="000000"/>
                </a:solidFill>
              </a:rPr>
              <a:t>improve our understanding of our clients and </a:t>
            </a:r>
          </a:p>
          <a:p>
            <a:pPr lvl="1"/>
            <a:r>
              <a:rPr lang="en-US" sz="2100">
                <a:solidFill>
                  <a:srgbClr val="000000"/>
                </a:solidFill>
              </a:rPr>
              <a:t>our ability to support them into the next stage of their lives</a:t>
            </a:r>
          </a:p>
          <a:p>
            <a:r>
              <a:rPr lang="en-US" sz="2100">
                <a:solidFill>
                  <a:srgbClr val="000000"/>
                </a:solidFill>
              </a:rPr>
              <a:t>From mirror neurons to the seven c’s of change, we will use neuroscience to demonstrate how the brain works and what we can do about it </a:t>
            </a:r>
            <a:r>
              <a:rPr lang="en-US" sz="2100">
                <a:solidFill>
                  <a:srgbClr val="000000"/>
                </a:solidFill>
                <a:sym typeface="Wingdings" pitchFamily="2" charset="2"/>
              </a:rPr>
              <a:t></a:t>
            </a:r>
            <a:endParaRPr lang="en-US" sz="2100">
              <a:solidFill>
                <a:srgbClr val="000000"/>
              </a:solidFill>
            </a:endParaRPr>
          </a:p>
        </p:txBody>
      </p:sp>
    </p:spTree>
    <p:extLst>
      <p:ext uri="{BB962C8B-B14F-4D97-AF65-F5344CB8AC3E}">
        <p14:creationId xmlns:p14="http://schemas.microsoft.com/office/powerpoint/2010/main" val="118901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393A-2C82-7D49-8AE3-C1C2E81BBB96}"/>
              </a:ext>
            </a:extLst>
          </p:cNvPr>
          <p:cNvSpPr>
            <a:spLocks noGrp="1"/>
          </p:cNvSpPr>
          <p:nvPr>
            <p:ph type="title"/>
          </p:nvPr>
        </p:nvSpPr>
        <p:spPr>
          <a:xfrm>
            <a:off x="279913" y="397549"/>
            <a:ext cx="5605629" cy="994172"/>
          </a:xfrm>
        </p:spPr>
        <p:txBody>
          <a:bodyPr>
            <a:normAutofit/>
          </a:bodyPr>
          <a:lstStyle/>
          <a:p>
            <a:r>
              <a:rPr lang="en-US" sz="3000" dirty="0"/>
              <a:t>Is daydreaming the same as trance?</a:t>
            </a:r>
          </a:p>
        </p:txBody>
      </p:sp>
      <p:sp>
        <p:nvSpPr>
          <p:cNvPr id="3" name="Content Placeholder 2">
            <a:extLst>
              <a:ext uri="{FF2B5EF4-FFF2-40B4-BE49-F238E27FC236}">
                <a16:creationId xmlns:a16="http://schemas.microsoft.com/office/drawing/2014/main" id="{59DFADA9-A40B-7A4A-94AA-AA06F5D896C9}"/>
              </a:ext>
            </a:extLst>
          </p:cNvPr>
          <p:cNvSpPr>
            <a:spLocks noGrp="1"/>
          </p:cNvSpPr>
          <p:nvPr>
            <p:ph idx="1"/>
          </p:nvPr>
        </p:nvSpPr>
        <p:spPr>
          <a:xfrm>
            <a:off x="359815" y="1681652"/>
            <a:ext cx="5525727" cy="4976967"/>
          </a:xfrm>
        </p:spPr>
        <p:txBody>
          <a:bodyPr anchor="ctr">
            <a:normAutofit/>
          </a:bodyPr>
          <a:lstStyle/>
          <a:p>
            <a:r>
              <a:rPr lang="en-US" sz="2000" dirty="0"/>
              <a:t>Are we, by putting our clients into trance, creating a state of daydreaming?</a:t>
            </a:r>
          </a:p>
          <a:p>
            <a:r>
              <a:rPr lang="en-US" sz="2000" dirty="0"/>
              <a:t>Two types of trance:</a:t>
            </a:r>
          </a:p>
          <a:p>
            <a:pPr lvl="1"/>
            <a:r>
              <a:rPr lang="en-US" sz="2000" dirty="0"/>
              <a:t>Self-hypnosis is self-created</a:t>
            </a:r>
          </a:p>
          <a:p>
            <a:pPr lvl="1"/>
            <a:r>
              <a:rPr lang="en-US" sz="2000" dirty="0"/>
              <a:t>Hetero-hypnosis is created by another person</a:t>
            </a:r>
          </a:p>
          <a:p>
            <a:r>
              <a:rPr lang="en-US" sz="2000" dirty="0"/>
              <a:t>A motivated state, perhaps triggered by the miracle question or by the words we use in trance</a:t>
            </a:r>
          </a:p>
          <a:p>
            <a:r>
              <a:rPr lang="en-US" sz="2000" dirty="0"/>
              <a:t>Trance associated with an increase in activity of the parasympathetic nervous system</a:t>
            </a:r>
          </a:p>
          <a:p>
            <a:pPr lvl="1"/>
            <a:r>
              <a:rPr lang="en-US" sz="2000" dirty="0"/>
              <a:t>Calm, relaxed, coping better with pain</a:t>
            </a:r>
          </a:p>
          <a:p>
            <a:pPr lvl="1"/>
            <a:r>
              <a:rPr lang="en-US" sz="2000" dirty="0"/>
              <a:t>Reduced anxiety and fearfulness</a:t>
            </a:r>
          </a:p>
          <a:p>
            <a:r>
              <a:rPr lang="en-US" sz="2000" dirty="0"/>
              <a:t>Effects of daydreaming may last a few hours, effects of trance can last for a year or more</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id="{4AF724DD-6357-4C89-80CF-DF1671AF8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452247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3A1E-E714-414B-92F8-477A1A6D6146}"/>
              </a:ext>
            </a:extLst>
          </p:cNvPr>
          <p:cNvSpPr>
            <a:spLocks noGrp="1"/>
          </p:cNvSpPr>
          <p:nvPr>
            <p:ph type="title"/>
          </p:nvPr>
        </p:nvSpPr>
        <p:spPr>
          <a:xfrm>
            <a:off x="628650" y="365125"/>
            <a:ext cx="7886700" cy="1325563"/>
          </a:xfrm>
        </p:spPr>
        <p:txBody>
          <a:bodyPr>
            <a:normAutofit/>
          </a:bodyPr>
          <a:lstStyle/>
          <a:p>
            <a:pPr algn="ctr"/>
            <a:r>
              <a:rPr lang="en-US" dirty="0"/>
              <a:t>The challenge of change</a:t>
            </a:r>
          </a:p>
        </p:txBody>
      </p:sp>
      <p:graphicFrame>
        <p:nvGraphicFramePr>
          <p:cNvPr id="5" name="Content Placeholder 4">
            <a:extLst>
              <a:ext uri="{FF2B5EF4-FFF2-40B4-BE49-F238E27FC236}">
                <a16:creationId xmlns:a16="http://schemas.microsoft.com/office/drawing/2014/main" id="{0A942E67-AD5B-9345-BB17-6092D3E2B14A}"/>
              </a:ext>
            </a:extLst>
          </p:cNvPr>
          <p:cNvGraphicFramePr>
            <a:graphicFrameLocks noGrp="1"/>
          </p:cNvGraphicFramePr>
          <p:nvPr>
            <p:ph idx="1"/>
            <p:extLst>
              <p:ext uri="{D42A27DB-BD31-4B8C-83A1-F6EECF244321}">
                <p14:modId xmlns:p14="http://schemas.microsoft.com/office/powerpoint/2010/main" val="3301290834"/>
              </p:ext>
            </p:extLst>
          </p:nvPr>
        </p:nvGraphicFramePr>
        <p:xfrm>
          <a:off x="338667" y="1411110"/>
          <a:ext cx="8636000" cy="523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34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C014076-F4A2-9F46-A7CC-57223AF951FF}"/>
              </a:ext>
            </a:extLst>
          </p:cNvPr>
          <p:cNvPicPr>
            <a:picLocks noChangeAspect="1"/>
          </p:cNvPicPr>
          <p:nvPr/>
        </p:nvPicPr>
        <p:blipFill rotWithShape="1">
          <a:blip r:embed="rId3"/>
          <a:srcRect l="1864" r="16254"/>
          <a:stretch/>
        </p:blipFill>
        <p:spPr>
          <a:xfrm>
            <a:off x="2479889" y="1587"/>
            <a:ext cx="3635161" cy="6856413"/>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EB184754-6E0D-674A-89FD-96A9185CCF8C}"/>
              </a:ext>
            </a:extLst>
          </p:cNvPr>
          <p:cNvSpPr>
            <a:spLocks noGrp="1"/>
          </p:cNvSpPr>
          <p:nvPr>
            <p:ph type="title"/>
          </p:nvPr>
        </p:nvSpPr>
        <p:spPr>
          <a:xfrm>
            <a:off x="360759" y="485775"/>
            <a:ext cx="2119129" cy="5719762"/>
          </a:xfrm>
        </p:spPr>
        <p:txBody>
          <a:bodyPr>
            <a:normAutofit/>
          </a:bodyPr>
          <a:lstStyle/>
          <a:p>
            <a:r>
              <a:rPr lang="en-US" sz="3100"/>
              <a:t>The 7 C’s of change</a:t>
            </a:r>
          </a:p>
        </p:txBody>
      </p:sp>
      <p:sp>
        <p:nvSpPr>
          <p:cNvPr id="3" name="Content Placeholder 2">
            <a:extLst>
              <a:ext uri="{FF2B5EF4-FFF2-40B4-BE49-F238E27FC236}">
                <a16:creationId xmlns:a16="http://schemas.microsoft.com/office/drawing/2014/main" id="{BBAAB915-C896-1D4A-A8AE-AC7C7ACBFAA0}"/>
              </a:ext>
            </a:extLst>
          </p:cNvPr>
          <p:cNvSpPr>
            <a:spLocks noGrp="1"/>
          </p:cNvSpPr>
          <p:nvPr>
            <p:ph idx="1"/>
          </p:nvPr>
        </p:nvSpPr>
        <p:spPr>
          <a:xfrm>
            <a:off x="6312693" y="485774"/>
            <a:ext cx="2469357" cy="5719763"/>
          </a:xfrm>
        </p:spPr>
        <p:txBody>
          <a:bodyPr anchor="ctr">
            <a:normAutofit lnSpcReduction="10000"/>
          </a:bodyPr>
          <a:lstStyle/>
          <a:p>
            <a:pPr marL="0" indent="0">
              <a:lnSpc>
                <a:spcPct val="200000"/>
              </a:lnSpc>
              <a:buNone/>
            </a:pPr>
            <a:r>
              <a:rPr lang="en-US" sz="2400" b="1" dirty="0"/>
              <a:t>Clarity</a:t>
            </a:r>
          </a:p>
          <a:p>
            <a:pPr marL="0" indent="0">
              <a:lnSpc>
                <a:spcPct val="200000"/>
              </a:lnSpc>
              <a:buNone/>
            </a:pPr>
            <a:r>
              <a:rPr lang="en-US" sz="2400" b="1" dirty="0"/>
              <a:t>Continuity</a:t>
            </a:r>
            <a:endParaRPr lang="en-US" sz="2400" dirty="0"/>
          </a:p>
          <a:p>
            <a:pPr marL="0" indent="0">
              <a:lnSpc>
                <a:spcPct val="200000"/>
              </a:lnSpc>
              <a:buNone/>
            </a:pPr>
            <a:r>
              <a:rPr lang="en-US" sz="2400" b="1" dirty="0"/>
              <a:t>Certainty</a:t>
            </a:r>
            <a:endParaRPr lang="en-US" sz="2400" dirty="0"/>
          </a:p>
          <a:p>
            <a:pPr marL="0" indent="0">
              <a:lnSpc>
                <a:spcPct val="200000"/>
              </a:lnSpc>
              <a:buNone/>
            </a:pPr>
            <a:r>
              <a:rPr lang="en-US" sz="2400" b="1" dirty="0"/>
              <a:t>Consistency</a:t>
            </a:r>
            <a:endParaRPr lang="en-US" sz="2400" dirty="0"/>
          </a:p>
          <a:p>
            <a:pPr marL="0" indent="0">
              <a:lnSpc>
                <a:spcPct val="200000"/>
              </a:lnSpc>
              <a:buNone/>
            </a:pPr>
            <a:r>
              <a:rPr lang="en-US" sz="2400" b="1" dirty="0"/>
              <a:t>Cooperation</a:t>
            </a:r>
            <a:endParaRPr lang="en-US" sz="2400" dirty="0"/>
          </a:p>
          <a:p>
            <a:pPr marL="0" indent="0">
              <a:lnSpc>
                <a:spcPct val="200000"/>
              </a:lnSpc>
              <a:buNone/>
            </a:pPr>
            <a:r>
              <a:rPr lang="en-US" sz="2400" b="1" dirty="0"/>
              <a:t>Confidence</a:t>
            </a:r>
          </a:p>
          <a:p>
            <a:pPr marL="0" indent="0">
              <a:lnSpc>
                <a:spcPct val="200000"/>
              </a:lnSpc>
              <a:buNone/>
            </a:pPr>
            <a:r>
              <a:rPr lang="en-US" sz="2400" b="1" dirty="0"/>
              <a:t>Communication</a:t>
            </a:r>
          </a:p>
        </p:txBody>
      </p:sp>
    </p:spTree>
    <p:extLst>
      <p:ext uri="{BB962C8B-B14F-4D97-AF65-F5344CB8AC3E}">
        <p14:creationId xmlns:p14="http://schemas.microsoft.com/office/powerpoint/2010/main" val="8930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4023-E4CB-2A40-AA70-62B1677CE9D6}"/>
              </a:ext>
            </a:extLst>
          </p:cNvPr>
          <p:cNvSpPr>
            <a:spLocks noGrp="1"/>
          </p:cNvSpPr>
          <p:nvPr>
            <p:ph type="title"/>
          </p:nvPr>
        </p:nvSpPr>
        <p:spPr>
          <a:xfrm>
            <a:off x="628650" y="365125"/>
            <a:ext cx="7886700" cy="1325563"/>
          </a:xfrm>
        </p:spPr>
        <p:txBody>
          <a:bodyPr>
            <a:normAutofit/>
          </a:bodyPr>
          <a:lstStyle/>
          <a:p>
            <a:r>
              <a:rPr lang="en-US" dirty="0"/>
              <a:t>The 7 C’s of change</a:t>
            </a:r>
          </a:p>
        </p:txBody>
      </p:sp>
      <p:sp>
        <p:nvSpPr>
          <p:cNvPr id="4" name="TextBox 3">
            <a:extLst>
              <a:ext uri="{FF2B5EF4-FFF2-40B4-BE49-F238E27FC236}">
                <a16:creationId xmlns:a16="http://schemas.microsoft.com/office/drawing/2014/main" id="{66ECA7EA-CEF6-C447-B8A2-D7B7A8389559}"/>
              </a:ext>
            </a:extLst>
          </p:cNvPr>
          <p:cNvSpPr txBox="1"/>
          <p:nvPr/>
        </p:nvSpPr>
        <p:spPr>
          <a:xfrm>
            <a:off x="8026400" y="5960533"/>
            <a:ext cx="184731" cy="369332"/>
          </a:xfrm>
          <a:prstGeom prst="rect">
            <a:avLst/>
          </a:prstGeom>
          <a:noFill/>
        </p:spPr>
        <p:txBody>
          <a:bodyPr wrap="none" rtlCol="0">
            <a:spAutoFit/>
          </a:bodyPr>
          <a:lstStyle/>
          <a:p>
            <a:endParaRPr lang="en-US" dirty="0"/>
          </a:p>
        </p:txBody>
      </p:sp>
      <p:graphicFrame>
        <p:nvGraphicFramePr>
          <p:cNvPr id="5" name="Content Placeholder 2">
            <a:extLst>
              <a:ext uri="{FF2B5EF4-FFF2-40B4-BE49-F238E27FC236}">
                <a16:creationId xmlns:a16="http://schemas.microsoft.com/office/drawing/2014/main" id="{AF29C15B-608D-43C8-A219-D0097A57DEDE}"/>
              </a:ext>
            </a:extLst>
          </p:cNvPr>
          <p:cNvGraphicFramePr>
            <a:graphicFrameLocks noGrp="1"/>
          </p:cNvGraphicFramePr>
          <p:nvPr>
            <p:ph idx="1"/>
            <p:extLst>
              <p:ext uri="{D42A27DB-BD31-4B8C-83A1-F6EECF244321}">
                <p14:modId xmlns:p14="http://schemas.microsoft.com/office/powerpoint/2010/main" val="28201002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63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085B-BAAE-8F43-97D4-2E5D9DE892F2}"/>
              </a:ext>
            </a:extLst>
          </p:cNvPr>
          <p:cNvSpPr>
            <a:spLocks noGrp="1"/>
          </p:cNvSpPr>
          <p:nvPr>
            <p:ph type="title"/>
          </p:nvPr>
        </p:nvSpPr>
        <p:spPr>
          <a:xfrm>
            <a:off x="628650" y="365125"/>
            <a:ext cx="7886700" cy="1325563"/>
          </a:xfrm>
        </p:spPr>
        <p:txBody>
          <a:bodyPr>
            <a:normAutofit/>
          </a:bodyPr>
          <a:lstStyle/>
          <a:p>
            <a:r>
              <a:rPr lang="en-US" dirty="0"/>
              <a:t>The 7 C’s of change cont’d</a:t>
            </a:r>
          </a:p>
        </p:txBody>
      </p:sp>
      <p:graphicFrame>
        <p:nvGraphicFramePr>
          <p:cNvPr id="5" name="Content Placeholder 2">
            <a:extLst>
              <a:ext uri="{FF2B5EF4-FFF2-40B4-BE49-F238E27FC236}">
                <a16:creationId xmlns:a16="http://schemas.microsoft.com/office/drawing/2014/main" id="{0719E433-5F16-4DFD-BEB9-DDB6505ED66B}"/>
              </a:ext>
            </a:extLst>
          </p:cNvPr>
          <p:cNvGraphicFramePr>
            <a:graphicFrameLocks noGrp="1"/>
          </p:cNvGraphicFramePr>
          <p:nvPr>
            <p:ph idx="1"/>
            <p:extLst>
              <p:ext uri="{D42A27DB-BD31-4B8C-83A1-F6EECF244321}">
                <p14:modId xmlns:p14="http://schemas.microsoft.com/office/powerpoint/2010/main" val="1653039536"/>
              </p:ext>
            </p:extLst>
          </p:nvPr>
        </p:nvGraphicFramePr>
        <p:xfrm>
          <a:off x="628650" y="1825625"/>
          <a:ext cx="7886700" cy="4405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22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C8CED6-B0F3-BC46-8D9E-DB467BA4533E}"/>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What are mirror neurons?</a:t>
            </a:r>
          </a:p>
        </p:txBody>
      </p:sp>
      <p:pic>
        <p:nvPicPr>
          <p:cNvPr id="12" name="Picture 11">
            <a:extLst>
              <a:ext uri="{FF2B5EF4-FFF2-40B4-BE49-F238E27FC236}">
                <a16:creationId xmlns:a16="http://schemas.microsoft.com/office/drawing/2014/main" id="{CDDF6EF2-9AEB-4048-ABC6-6C1DA1ECE97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2600" y="1766286"/>
            <a:ext cx="8178799" cy="4212081"/>
          </a:xfrm>
          <a:prstGeom prst="rect">
            <a:avLst/>
          </a:prstGeom>
        </p:spPr>
      </p:pic>
    </p:spTree>
    <p:extLst>
      <p:ext uri="{BB962C8B-B14F-4D97-AF65-F5344CB8AC3E}">
        <p14:creationId xmlns:p14="http://schemas.microsoft.com/office/powerpoint/2010/main" val="197868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E9B67B-33AC-0845-BF95-C4C2BC35F987}"/>
              </a:ext>
            </a:extLst>
          </p:cNvPr>
          <p:cNvSpPr>
            <a:spLocks noGrp="1"/>
          </p:cNvSpPr>
          <p:nvPr>
            <p:ph type="title"/>
          </p:nvPr>
        </p:nvSpPr>
        <p:spPr>
          <a:xfrm>
            <a:off x="647271" y="1012004"/>
            <a:ext cx="2562119" cy="4795408"/>
          </a:xfrm>
        </p:spPr>
        <p:txBody>
          <a:bodyPr>
            <a:normAutofit/>
          </a:bodyPr>
          <a:lstStyle/>
          <a:p>
            <a:r>
              <a:rPr lang="en-US" dirty="0">
                <a:solidFill>
                  <a:srgbClr val="FFFFFF"/>
                </a:solidFill>
              </a:rPr>
              <a:t>When do mirror neurons develop?</a:t>
            </a:r>
          </a:p>
        </p:txBody>
      </p:sp>
      <p:graphicFrame>
        <p:nvGraphicFramePr>
          <p:cNvPr id="5" name="Content Placeholder 2">
            <a:extLst>
              <a:ext uri="{FF2B5EF4-FFF2-40B4-BE49-F238E27FC236}">
                <a16:creationId xmlns:a16="http://schemas.microsoft.com/office/drawing/2014/main" id="{4C0D2C5C-F5E3-4463-903D-F4BC2DB74858}"/>
              </a:ext>
            </a:extLst>
          </p:cNvPr>
          <p:cNvGraphicFramePr>
            <a:graphicFrameLocks noGrp="1"/>
          </p:cNvGraphicFramePr>
          <p:nvPr>
            <p:ph idx="1"/>
            <p:extLst>
              <p:ext uri="{D42A27DB-BD31-4B8C-83A1-F6EECF244321}">
                <p14:modId xmlns:p14="http://schemas.microsoft.com/office/powerpoint/2010/main" val="287925610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00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4983-3928-D243-BD6B-8621D9FD5E92}"/>
              </a:ext>
            </a:extLst>
          </p:cNvPr>
          <p:cNvSpPr>
            <a:spLocks noGrp="1"/>
          </p:cNvSpPr>
          <p:nvPr>
            <p:ph type="title"/>
          </p:nvPr>
        </p:nvSpPr>
        <p:spPr>
          <a:xfrm>
            <a:off x="6333153" y="640081"/>
            <a:ext cx="2356248" cy="5574451"/>
          </a:xfrm>
        </p:spPr>
        <p:txBody>
          <a:bodyPr vert="horz" lIns="91440" tIns="45720" rIns="91440" bIns="45720" rtlCol="0" anchor="ctr">
            <a:normAutofit/>
          </a:bodyPr>
          <a:lstStyle/>
          <a:p>
            <a:r>
              <a:rPr lang="en-US" sz="3700" kern="1200">
                <a:solidFill>
                  <a:schemeClr val="tx1"/>
                </a:solidFill>
                <a:latin typeface="+mj-lt"/>
                <a:ea typeface="+mj-ea"/>
                <a:cs typeface="+mj-cs"/>
              </a:rPr>
              <a:t>Mirror neurons and social interaction</a:t>
            </a:r>
          </a:p>
        </p:txBody>
      </p:sp>
      <p:pic>
        <p:nvPicPr>
          <p:cNvPr id="5" name="Content Placeholder 4">
            <a:extLst>
              <a:ext uri="{FF2B5EF4-FFF2-40B4-BE49-F238E27FC236}">
                <a16:creationId xmlns:a16="http://schemas.microsoft.com/office/drawing/2014/main" id="{AA2856BF-192D-664F-B8DB-F0A1ABBD606F}"/>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tretch/>
        </p:blipFill>
        <p:spPr>
          <a:xfrm>
            <a:off x="482600" y="1349830"/>
            <a:ext cx="5614804" cy="4154954"/>
          </a:xfrm>
          <a:prstGeom prst="rect">
            <a:avLst/>
          </a:prstGeom>
        </p:spPr>
      </p:pic>
    </p:spTree>
    <p:extLst>
      <p:ext uri="{BB962C8B-B14F-4D97-AF65-F5344CB8AC3E}">
        <p14:creationId xmlns:p14="http://schemas.microsoft.com/office/powerpoint/2010/main" val="140218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7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E9BEF-7706-1146-A68A-3632DEC9F8C6}"/>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Mirror neurons need focus to work</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63BB728-C2C1-D143-BFCB-F610695B7EC4}"/>
              </a:ext>
            </a:extLst>
          </p:cNvPr>
          <p:cNvPicPr>
            <a:picLocks noGrp="1"/>
          </p:cNvPicPr>
          <p:nvPr>
            <p:ph idx="1"/>
          </p:nvPr>
        </p:nvPicPr>
        <p:blipFill rotWithShape="1">
          <a:blip r:embed="rId3" cstate="email">
            <a:extLst>
              <a:ext uri="{28A0092B-C50C-407E-A947-70E740481C1C}">
                <a14:useLocalDpi xmlns:a14="http://schemas.microsoft.com/office/drawing/2010/main"/>
              </a:ext>
            </a:extLst>
          </a:blip>
          <a:srcRect l="14409" r="13531" b="2"/>
          <a:stretch/>
        </p:blipFill>
        <p:spPr>
          <a:xfrm>
            <a:off x="732188" y="942538"/>
            <a:ext cx="5372416" cy="4808332"/>
          </a:xfrm>
          <a:prstGeom prst="rect">
            <a:avLst/>
          </a:prstGeom>
          <a:effectLst/>
        </p:spPr>
      </p:pic>
    </p:spTree>
    <p:extLst>
      <p:ext uri="{BB962C8B-B14F-4D97-AF65-F5344CB8AC3E}">
        <p14:creationId xmlns:p14="http://schemas.microsoft.com/office/powerpoint/2010/main" val="30205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733D3-DB35-7040-86F7-E55672E6DE81}"/>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Problems with mirror neurons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DD389A-EBC0-C341-AC92-D3173F4E6827}"/>
              </a:ext>
            </a:extLst>
          </p:cNvPr>
          <p:cNvSpPr>
            <a:spLocks noGrp="1"/>
          </p:cNvSpPr>
          <p:nvPr>
            <p:ph idx="1"/>
          </p:nvPr>
        </p:nvSpPr>
        <p:spPr>
          <a:xfrm>
            <a:off x="3732023" y="963877"/>
            <a:ext cx="4783327" cy="4930246"/>
          </a:xfrm>
        </p:spPr>
        <p:txBody>
          <a:bodyPr anchor="ctr">
            <a:normAutofit/>
          </a:bodyPr>
          <a:lstStyle/>
          <a:p>
            <a:r>
              <a:rPr lang="en-US" sz="2100" dirty="0"/>
              <a:t>If our mirror neurons don’t work, how can we predict people’s behaviour, intentions and motivations?</a:t>
            </a:r>
          </a:p>
          <a:p>
            <a:r>
              <a:rPr lang="en-US" sz="2100" dirty="0"/>
              <a:t>Autism</a:t>
            </a:r>
          </a:p>
          <a:p>
            <a:r>
              <a:rPr lang="en-US" sz="2100" dirty="0"/>
              <a:t>Smarties task</a:t>
            </a:r>
          </a:p>
        </p:txBody>
      </p:sp>
    </p:spTree>
    <p:extLst>
      <p:ext uri="{BB962C8B-B14F-4D97-AF65-F5344CB8AC3E}">
        <p14:creationId xmlns:p14="http://schemas.microsoft.com/office/powerpoint/2010/main" val="212104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2DA6C-7782-4440-B15C-341509013812}"/>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Mirror neurons and false memories: a study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12FB8A-318A-A847-9342-3B4BE01DBB1E}"/>
              </a:ext>
            </a:extLst>
          </p:cNvPr>
          <p:cNvSpPr>
            <a:spLocks noGrp="1"/>
          </p:cNvSpPr>
          <p:nvPr>
            <p:ph idx="1"/>
          </p:nvPr>
        </p:nvSpPr>
        <p:spPr>
          <a:xfrm>
            <a:off x="3732023" y="963876"/>
            <a:ext cx="4783327" cy="5414621"/>
          </a:xfrm>
        </p:spPr>
        <p:txBody>
          <a:bodyPr anchor="ctr">
            <a:normAutofit/>
          </a:bodyPr>
          <a:lstStyle/>
          <a:p>
            <a:pPr>
              <a:spcAft>
                <a:spcPts val="1200"/>
              </a:spcAft>
            </a:pPr>
            <a:r>
              <a:rPr lang="en-GB" sz="1900" dirty="0"/>
              <a:t>people with OCD were monitored for levels of disgust and brain activity when watching a film of an experimenter get his hands dirty and then again when they watched the experimenter wash his hands. </a:t>
            </a:r>
          </a:p>
          <a:p>
            <a:pPr>
              <a:spcAft>
                <a:spcPts val="1200"/>
              </a:spcAft>
            </a:pPr>
            <a:r>
              <a:rPr lang="en-GB" sz="1900" dirty="0"/>
              <a:t>Levels of disgust rose when the experimenter’s hands were dirty and then fell and were replaced with feelings of relief when he washed his hands.  </a:t>
            </a:r>
          </a:p>
          <a:p>
            <a:pPr>
              <a:spcAft>
                <a:spcPts val="1200"/>
              </a:spcAft>
            </a:pPr>
            <a:r>
              <a:rPr lang="en-GB" sz="1900" dirty="0"/>
              <a:t>BUT LOOK - when the people with OCD got their hands dirty, watching the film of the experimenter washing his hands gave them relief! </a:t>
            </a:r>
          </a:p>
          <a:p>
            <a:pPr>
              <a:spcAft>
                <a:spcPts val="1200"/>
              </a:spcAft>
            </a:pPr>
            <a:r>
              <a:rPr lang="en-GB" sz="1900" dirty="0"/>
              <a:t>The mirror neuron system activated the feeling of relief through seeing someone else wash their hands. </a:t>
            </a:r>
          </a:p>
          <a:p>
            <a:endParaRPr lang="en-GB" sz="1900" dirty="0"/>
          </a:p>
          <a:p>
            <a:endParaRPr lang="en-US" sz="1900" dirty="0"/>
          </a:p>
        </p:txBody>
      </p:sp>
    </p:spTree>
    <p:extLst>
      <p:ext uri="{BB962C8B-B14F-4D97-AF65-F5344CB8AC3E}">
        <p14:creationId xmlns:p14="http://schemas.microsoft.com/office/powerpoint/2010/main" val="38708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5316775-2094-0341-8EAF-D8941072BC6F}"/>
              </a:ext>
            </a:extLst>
          </p:cNvPr>
          <p:cNvSpPr>
            <a:spLocks noGrp="1"/>
          </p:cNvSpPr>
          <p:nvPr>
            <p:ph type="title"/>
          </p:nvPr>
        </p:nvSpPr>
        <p:spPr>
          <a:xfrm>
            <a:off x="480059" y="2053641"/>
            <a:ext cx="2751871" cy="2760098"/>
          </a:xfrm>
        </p:spPr>
        <p:txBody>
          <a:bodyPr>
            <a:normAutofit/>
          </a:bodyPr>
          <a:lstStyle/>
          <a:p>
            <a:r>
              <a:rPr lang="en-US" sz="3700" dirty="0">
                <a:solidFill>
                  <a:srgbClr val="FFFFFF"/>
                </a:solidFill>
              </a:rPr>
              <a:t>Damage and rehabilitation</a:t>
            </a:r>
          </a:p>
        </p:txBody>
      </p:sp>
      <p:sp>
        <p:nvSpPr>
          <p:cNvPr id="3" name="Content Placeholder 2">
            <a:extLst>
              <a:ext uri="{FF2B5EF4-FFF2-40B4-BE49-F238E27FC236}">
                <a16:creationId xmlns:a16="http://schemas.microsoft.com/office/drawing/2014/main" id="{384A24F8-65B3-7247-85BB-F777D15D319F}"/>
              </a:ext>
            </a:extLst>
          </p:cNvPr>
          <p:cNvSpPr>
            <a:spLocks noGrp="1"/>
          </p:cNvSpPr>
          <p:nvPr>
            <p:ph idx="1"/>
          </p:nvPr>
        </p:nvSpPr>
        <p:spPr>
          <a:xfrm>
            <a:off x="4174924" y="802888"/>
            <a:ext cx="4561583" cy="5675661"/>
          </a:xfrm>
        </p:spPr>
        <p:txBody>
          <a:bodyPr anchor="ctr">
            <a:normAutofit/>
          </a:bodyPr>
          <a:lstStyle/>
          <a:p>
            <a:r>
              <a:rPr lang="en-US" sz="1800" dirty="0">
                <a:solidFill>
                  <a:srgbClr val="000000"/>
                </a:solidFill>
              </a:rPr>
              <a:t>Damage to frontal lobes results in:</a:t>
            </a:r>
          </a:p>
          <a:p>
            <a:pPr lvl="1"/>
            <a:r>
              <a:rPr lang="en-US" sz="1800" dirty="0">
                <a:solidFill>
                  <a:srgbClr val="000000"/>
                </a:solidFill>
              </a:rPr>
              <a:t>Inability to coordinate movements</a:t>
            </a:r>
          </a:p>
          <a:p>
            <a:pPr lvl="1"/>
            <a:r>
              <a:rPr lang="en-US" sz="1800" dirty="0">
                <a:solidFill>
                  <a:srgbClr val="000000"/>
                </a:solidFill>
              </a:rPr>
              <a:t>Inability to copy someone else’s movements</a:t>
            </a:r>
          </a:p>
          <a:p>
            <a:pPr lvl="1"/>
            <a:r>
              <a:rPr lang="en-US" sz="1800" dirty="0">
                <a:solidFill>
                  <a:srgbClr val="000000"/>
                </a:solidFill>
              </a:rPr>
              <a:t>Inability to recognize someone else’s movements</a:t>
            </a:r>
          </a:p>
          <a:p>
            <a:pPr lvl="1"/>
            <a:r>
              <a:rPr lang="en-US" sz="1800" dirty="0">
                <a:solidFill>
                  <a:srgbClr val="000000"/>
                </a:solidFill>
              </a:rPr>
              <a:t>Inability to understand the meaning of the movements of others.</a:t>
            </a:r>
          </a:p>
          <a:p>
            <a:r>
              <a:rPr lang="en-US" sz="1800" dirty="0">
                <a:solidFill>
                  <a:srgbClr val="000000"/>
                </a:solidFill>
              </a:rPr>
              <a:t>Rehabilitation</a:t>
            </a:r>
          </a:p>
          <a:p>
            <a:pPr lvl="1"/>
            <a:r>
              <a:rPr lang="en-GB" sz="1800" dirty="0">
                <a:solidFill>
                  <a:srgbClr val="000000"/>
                </a:solidFill>
              </a:rPr>
              <a:t>you can improve a person’s ability to walk following stroke by the combination of repeated walking practice </a:t>
            </a:r>
            <a:r>
              <a:rPr lang="en-GB" sz="1800" b="1" dirty="0">
                <a:solidFill>
                  <a:srgbClr val="000000"/>
                </a:solidFill>
              </a:rPr>
              <a:t>and</a:t>
            </a:r>
            <a:r>
              <a:rPr lang="en-GB" sz="1800" dirty="0">
                <a:solidFill>
                  <a:srgbClr val="000000"/>
                </a:solidFill>
              </a:rPr>
              <a:t> the visualisation of walking </a:t>
            </a:r>
          </a:p>
          <a:p>
            <a:pPr lvl="1"/>
            <a:r>
              <a:rPr lang="en-GB" sz="1800" dirty="0">
                <a:solidFill>
                  <a:srgbClr val="000000"/>
                </a:solidFill>
              </a:rPr>
              <a:t>activates the motor planning and learning areas of the brain, encompassing the mirror neuron system, leading to an improvement in the person’s ability to walk </a:t>
            </a:r>
            <a:endParaRPr lang="en-US" sz="1800" dirty="0">
              <a:solidFill>
                <a:srgbClr val="000000"/>
              </a:solidFill>
            </a:endParaRPr>
          </a:p>
        </p:txBody>
      </p:sp>
    </p:spTree>
    <p:extLst>
      <p:ext uri="{BB962C8B-B14F-4D97-AF65-F5344CB8AC3E}">
        <p14:creationId xmlns:p14="http://schemas.microsoft.com/office/powerpoint/2010/main" val="4293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3848</Words>
  <Application>Microsoft Macintosh PowerPoint</Application>
  <PresentationFormat>On-screen Show (4:3)</PresentationFormat>
  <Paragraphs>347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How the mind works</vt:lpstr>
      <vt:lpstr>What are we going to talk about today?</vt:lpstr>
      <vt:lpstr>What are mirror neurons?</vt:lpstr>
      <vt:lpstr>When do mirror neurons develop?</vt:lpstr>
      <vt:lpstr>Mirror neurons and social interaction</vt:lpstr>
      <vt:lpstr>Mirror neurons need focus to work</vt:lpstr>
      <vt:lpstr>Problems with mirror neurons</vt:lpstr>
      <vt:lpstr>Mirror neurons and false memories: a study</vt:lpstr>
      <vt:lpstr>Damage and rehabilitation</vt:lpstr>
      <vt:lpstr>Taking the high road… Using the intellectual mind</vt:lpstr>
      <vt:lpstr>The prefrontal cortex</vt:lpstr>
      <vt:lpstr>So what?</vt:lpstr>
      <vt:lpstr>Psychopaths</vt:lpstr>
      <vt:lpstr>PowerPoint Presentation</vt:lpstr>
      <vt:lpstr>So, can we train our brains?</vt:lpstr>
      <vt:lpstr>If I go to the gym, will I be…</vt:lpstr>
      <vt:lpstr>Daydreaming is good for us!</vt:lpstr>
      <vt:lpstr>Anxiety and the default mode network</vt:lpstr>
      <vt:lpstr>Depression and the default mode network</vt:lpstr>
      <vt:lpstr>Is daydreaming the same as trance?</vt:lpstr>
      <vt:lpstr>The challenge of change</vt:lpstr>
      <vt:lpstr>The 7 C’s of change</vt:lpstr>
      <vt:lpstr>The 7 C’s of change</vt:lpstr>
      <vt:lpstr>The 7 C’s of change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mind works</dc:title>
  <dc:creator>Rachel Gillibrand</dc:creator>
  <cp:lastModifiedBy>Rachel Gillibrand</cp:lastModifiedBy>
  <cp:revision>1</cp:revision>
  <dcterms:created xsi:type="dcterms:W3CDTF">2019-05-01T16:49:55Z</dcterms:created>
  <dcterms:modified xsi:type="dcterms:W3CDTF">2019-05-01T16:51:37Z</dcterms:modified>
</cp:coreProperties>
</file>